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notesMasterIdLst>
    <p:notesMasterId r:id="rId19"/>
  </p:notesMasterIdLst>
  <p:sldIdLst>
    <p:sldId id="279" r:id="rId2"/>
    <p:sldId id="302" r:id="rId3"/>
    <p:sldId id="308" r:id="rId4"/>
    <p:sldId id="313" r:id="rId5"/>
    <p:sldId id="317" r:id="rId6"/>
    <p:sldId id="304" r:id="rId7"/>
    <p:sldId id="309" r:id="rId8"/>
    <p:sldId id="306" r:id="rId9"/>
    <p:sldId id="310" r:id="rId10"/>
    <p:sldId id="307" r:id="rId11"/>
    <p:sldId id="311" r:id="rId12"/>
    <p:sldId id="305" r:id="rId13"/>
    <p:sldId id="314" r:id="rId14"/>
    <p:sldId id="315" r:id="rId15"/>
    <p:sldId id="316" r:id="rId16"/>
    <p:sldId id="312" r:id="rId17"/>
    <p:sldId id="318" r:id="rId18"/>
  </p:sldIdLst>
  <p:sldSz cx="9144000" cy="6858000" type="screen4x3"/>
  <p:notesSz cx="7010400"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361" autoAdjust="0"/>
    <p:restoredTop sz="76525" autoAdjust="0"/>
  </p:normalViewPr>
  <p:slideViewPr>
    <p:cSldViewPr>
      <p:cViewPr varScale="1">
        <p:scale>
          <a:sx n="66" d="100"/>
          <a:sy n="66" d="100"/>
        </p:scale>
        <p:origin x="1944" y="53"/>
      </p:cViewPr>
      <p:guideLst>
        <p:guide orient="horz" pos="2160"/>
        <p:guide pos="2880"/>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6B9DEADB-C0CF-4F07-8D5E-6FA5E4555A4C}" type="doc">
      <dgm:prSet loTypeId="urn:microsoft.com/office/officeart/2005/8/layout/venn1" loCatId="relationship" qsTypeId="urn:microsoft.com/office/officeart/2005/8/quickstyle/simple1" qsCatId="simple" csTypeId="urn:microsoft.com/office/officeart/2005/8/colors/accent1_2" csCatId="accent1" phldr="1"/>
      <dgm:spPr/>
    </dgm:pt>
    <dgm:pt modelId="{EFA5B001-63AB-4097-89EF-3A62B7CE9931}">
      <dgm:prSet phldrT="[Text]"/>
      <dgm:spPr/>
      <dgm:t>
        <a:bodyPr/>
        <a:lstStyle/>
        <a:p>
          <a:r>
            <a:rPr lang="en-US" dirty="0"/>
            <a:t>General awareness on Rule and Possible Expansion </a:t>
          </a:r>
        </a:p>
      </dgm:t>
    </dgm:pt>
    <dgm:pt modelId="{19300E35-1520-4A36-9E1C-73930442EB56}" type="parTrans" cxnId="{A036577C-4E43-47FB-BE07-A512EC2635BF}">
      <dgm:prSet/>
      <dgm:spPr/>
      <dgm:t>
        <a:bodyPr/>
        <a:lstStyle/>
        <a:p>
          <a:endParaRPr lang="en-US"/>
        </a:p>
      </dgm:t>
    </dgm:pt>
    <dgm:pt modelId="{4F8610C9-F30F-4EE1-BA1B-04B904BD0984}" type="sibTrans" cxnId="{A036577C-4E43-47FB-BE07-A512EC2635BF}">
      <dgm:prSet/>
      <dgm:spPr/>
      <dgm:t>
        <a:bodyPr/>
        <a:lstStyle/>
        <a:p>
          <a:endParaRPr lang="en-US"/>
        </a:p>
      </dgm:t>
    </dgm:pt>
    <dgm:pt modelId="{AD1D720C-DDDA-4FCD-AA09-BE9E3336A69C}">
      <dgm:prSet phldrT="[Text]"/>
      <dgm:spPr/>
      <dgm:t>
        <a:bodyPr/>
        <a:lstStyle/>
        <a:p>
          <a:r>
            <a:rPr lang="en-US" dirty="0"/>
            <a:t>Health And Cessation resources to residents </a:t>
          </a:r>
        </a:p>
      </dgm:t>
    </dgm:pt>
    <dgm:pt modelId="{CB2517AC-F139-4D3A-9B6C-91FA2D857ED7}" type="parTrans" cxnId="{75E65BCB-31A1-4314-A1BD-B0B2CF5F4BF7}">
      <dgm:prSet/>
      <dgm:spPr/>
      <dgm:t>
        <a:bodyPr/>
        <a:lstStyle/>
        <a:p>
          <a:endParaRPr lang="en-US"/>
        </a:p>
      </dgm:t>
    </dgm:pt>
    <dgm:pt modelId="{35BDAD79-1EB1-4006-BAEA-B8C33D75031C}" type="sibTrans" cxnId="{75E65BCB-31A1-4314-A1BD-B0B2CF5F4BF7}">
      <dgm:prSet/>
      <dgm:spPr/>
      <dgm:t>
        <a:bodyPr/>
        <a:lstStyle/>
        <a:p>
          <a:endParaRPr lang="en-US"/>
        </a:p>
      </dgm:t>
    </dgm:pt>
    <dgm:pt modelId="{E06C3FEC-E0CD-4F65-A5DD-631119956533}">
      <dgm:prSet phldrT="[Text]"/>
      <dgm:spPr/>
      <dgm:t>
        <a:bodyPr/>
        <a:lstStyle/>
        <a:p>
          <a:r>
            <a:rPr lang="en-US" dirty="0"/>
            <a:t>TA to PHA to implement rule</a:t>
          </a:r>
        </a:p>
      </dgm:t>
    </dgm:pt>
    <dgm:pt modelId="{1A7AAFD9-65E4-422F-8525-85D020932B45}" type="parTrans" cxnId="{FC5D98E3-F7CC-45AF-B9D1-C8B0F6131F4B}">
      <dgm:prSet/>
      <dgm:spPr/>
      <dgm:t>
        <a:bodyPr/>
        <a:lstStyle/>
        <a:p>
          <a:endParaRPr lang="en-US"/>
        </a:p>
      </dgm:t>
    </dgm:pt>
    <dgm:pt modelId="{48D71979-3AB2-45AA-BC3C-A04850D17728}" type="sibTrans" cxnId="{FC5D98E3-F7CC-45AF-B9D1-C8B0F6131F4B}">
      <dgm:prSet/>
      <dgm:spPr/>
      <dgm:t>
        <a:bodyPr/>
        <a:lstStyle/>
        <a:p>
          <a:endParaRPr lang="en-US"/>
        </a:p>
      </dgm:t>
    </dgm:pt>
    <dgm:pt modelId="{8BF3CC7B-4D90-43FC-804E-F6AF00F43635}">
      <dgm:prSet phldrT="[Text]"/>
      <dgm:spPr/>
      <dgm:t>
        <a:bodyPr/>
        <a:lstStyle/>
        <a:p>
          <a:r>
            <a:rPr lang="en-US" dirty="0"/>
            <a:t>Table at Ohio Housing Conference</a:t>
          </a:r>
        </a:p>
      </dgm:t>
    </dgm:pt>
    <dgm:pt modelId="{C5CECFA3-56DF-4E6F-899E-8F5F87A79965}" type="parTrans" cxnId="{8F2AE791-44E2-4243-A7FB-D44E4718C92B}">
      <dgm:prSet/>
      <dgm:spPr/>
      <dgm:t>
        <a:bodyPr/>
        <a:lstStyle/>
        <a:p>
          <a:endParaRPr lang="en-US"/>
        </a:p>
      </dgm:t>
    </dgm:pt>
    <dgm:pt modelId="{7D1B960E-D14F-4EF7-9A03-350A19EE293F}" type="sibTrans" cxnId="{8F2AE791-44E2-4243-A7FB-D44E4718C92B}">
      <dgm:prSet/>
      <dgm:spPr/>
      <dgm:t>
        <a:bodyPr/>
        <a:lstStyle/>
        <a:p>
          <a:endParaRPr lang="en-US"/>
        </a:p>
      </dgm:t>
    </dgm:pt>
    <dgm:pt modelId="{A4989C96-FCC7-42C0-9CF5-494B39C3BACD}">
      <dgm:prSet phldrT="[Text]"/>
      <dgm:spPr/>
      <dgm:t>
        <a:bodyPr/>
        <a:lstStyle/>
        <a:p>
          <a:r>
            <a:rPr lang="en-US" dirty="0"/>
            <a:t>Expand beyond Sec 9 and Public Housing to Sec 8, LIHTC etc. </a:t>
          </a:r>
        </a:p>
      </dgm:t>
    </dgm:pt>
    <dgm:pt modelId="{2F65A1F5-A6B4-4B70-9A95-A579273662B9}" type="parTrans" cxnId="{A4ABD735-8AC8-4409-A8E6-912355F07433}">
      <dgm:prSet/>
      <dgm:spPr/>
      <dgm:t>
        <a:bodyPr/>
        <a:lstStyle/>
        <a:p>
          <a:endParaRPr lang="en-US"/>
        </a:p>
      </dgm:t>
    </dgm:pt>
    <dgm:pt modelId="{A175E23D-CC63-40C6-A6F1-E666F10EF515}" type="sibTrans" cxnId="{A4ABD735-8AC8-4409-A8E6-912355F07433}">
      <dgm:prSet/>
      <dgm:spPr/>
      <dgm:t>
        <a:bodyPr/>
        <a:lstStyle/>
        <a:p>
          <a:endParaRPr lang="en-US"/>
        </a:p>
      </dgm:t>
    </dgm:pt>
    <dgm:pt modelId="{5995ADE0-D046-44CD-BF95-B352FEA2F6DE}">
      <dgm:prSet phldrT="[Text]"/>
      <dgm:spPr/>
      <dgm:t>
        <a:bodyPr/>
        <a:lstStyle/>
        <a:p>
          <a:r>
            <a:rPr lang="en-US" dirty="0"/>
            <a:t>OMHAS Targeted outreach to PSH residents and service providers</a:t>
          </a:r>
        </a:p>
      </dgm:t>
    </dgm:pt>
    <dgm:pt modelId="{0E441E3D-7B72-439D-A162-73EED37B3276}" type="parTrans" cxnId="{C48EC366-9CE2-47AE-BFF1-02676BF71912}">
      <dgm:prSet/>
      <dgm:spPr/>
      <dgm:t>
        <a:bodyPr/>
        <a:lstStyle/>
        <a:p>
          <a:endParaRPr lang="en-US"/>
        </a:p>
      </dgm:t>
    </dgm:pt>
    <dgm:pt modelId="{5AE492D2-D743-490B-8550-2A68484572F6}" type="sibTrans" cxnId="{C48EC366-9CE2-47AE-BFF1-02676BF71912}">
      <dgm:prSet/>
      <dgm:spPr/>
      <dgm:t>
        <a:bodyPr/>
        <a:lstStyle/>
        <a:p>
          <a:endParaRPr lang="en-US"/>
        </a:p>
      </dgm:t>
    </dgm:pt>
    <dgm:pt modelId="{A2B8A93C-174C-48CD-9700-7610233F10CD}">
      <dgm:prSet phldrT="[Text]"/>
      <dgm:spPr/>
      <dgm:t>
        <a:bodyPr/>
        <a:lstStyle/>
        <a:p>
          <a:r>
            <a:rPr lang="en-US" dirty="0"/>
            <a:t>Outreach Counselors to support consistent message</a:t>
          </a:r>
        </a:p>
      </dgm:t>
    </dgm:pt>
    <dgm:pt modelId="{7BA03EE2-8196-4A60-A9FD-4B5D243C955B}" type="parTrans" cxnId="{D9A0C7B2-864F-47CE-8E36-616436BA8EDA}">
      <dgm:prSet/>
      <dgm:spPr/>
      <dgm:t>
        <a:bodyPr/>
        <a:lstStyle/>
        <a:p>
          <a:endParaRPr lang="en-US"/>
        </a:p>
      </dgm:t>
    </dgm:pt>
    <dgm:pt modelId="{9ECF1AF8-6B04-4B5A-8240-057227A75F12}" type="sibTrans" cxnId="{D9A0C7B2-864F-47CE-8E36-616436BA8EDA}">
      <dgm:prSet/>
      <dgm:spPr/>
      <dgm:t>
        <a:bodyPr/>
        <a:lstStyle/>
        <a:p>
          <a:endParaRPr lang="en-US"/>
        </a:p>
      </dgm:t>
    </dgm:pt>
    <dgm:pt modelId="{F5B4430F-9094-4B54-88F6-046DA986722E}">
      <dgm:prSet phldrT="[Text]"/>
      <dgm:spPr/>
      <dgm:t>
        <a:bodyPr/>
        <a:lstStyle/>
        <a:p>
          <a:r>
            <a:rPr lang="en-US" dirty="0"/>
            <a:t>Distribute treatment resources directly to residents</a:t>
          </a:r>
        </a:p>
      </dgm:t>
    </dgm:pt>
    <dgm:pt modelId="{570F6096-D04E-42A2-A17D-13298EE89506}" type="parTrans" cxnId="{6519A9B4-EC69-4098-895B-3DEA14F102E9}">
      <dgm:prSet/>
      <dgm:spPr/>
      <dgm:t>
        <a:bodyPr/>
        <a:lstStyle/>
        <a:p>
          <a:endParaRPr lang="en-US"/>
        </a:p>
      </dgm:t>
    </dgm:pt>
    <dgm:pt modelId="{B529F1A5-043C-41EC-AD79-3A565EAC7098}" type="sibTrans" cxnId="{6519A9B4-EC69-4098-895B-3DEA14F102E9}">
      <dgm:prSet/>
      <dgm:spPr/>
      <dgm:t>
        <a:bodyPr/>
        <a:lstStyle/>
        <a:p>
          <a:endParaRPr lang="en-US"/>
        </a:p>
      </dgm:t>
    </dgm:pt>
    <dgm:pt modelId="{3E8668E1-FFB2-49C0-9CDA-BAC33D6B1AD6}">
      <dgm:prSet phldrT="[Text]"/>
      <dgm:spPr/>
      <dgm:t>
        <a:bodyPr/>
        <a:lstStyle/>
        <a:p>
          <a:r>
            <a:rPr lang="en-US" dirty="0"/>
            <a:t>Ask the PHA what they want/need from us</a:t>
          </a:r>
        </a:p>
      </dgm:t>
    </dgm:pt>
    <dgm:pt modelId="{C55B8905-C04B-40B0-8DF8-EFB88F9FD164}" type="parTrans" cxnId="{0EDA93B0-A5BB-4E56-B3B2-161A0AABF861}">
      <dgm:prSet/>
      <dgm:spPr/>
      <dgm:t>
        <a:bodyPr/>
        <a:lstStyle/>
        <a:p>
          <a:endParaRPr lang="en-US"/>
        </a:p>
      </dgm:t>
    </dgm:pt>
    <dgm:pt modelId="{B8234A35-6495-4113-A58D-E1903BF10D89}" type="sibTrans" cxnId="{0EDA93B0-A5BB-4E56-B3B2-161A0AABF861}">
      <dgm:prSet/>
      <dgm:spPr/>
      <dgm:t>
        <a:bodyPr/>
        <a:lstStyle/>
        <a:p>
          <a:endParaRPr lang="en-US"/>
        </a:p>
      </dgm:t>
    </dgm:pt>
    <dgm:pt modelId="{F3DA9440-305E-4397-A19F-44E051456406}">
      <dgm:prSet phldrT="[Text]"/>
      <dgm:spPr/>
      <dgm:t>
        <a:bodyPr/>
        <a:lstStyle/>
        <a:p>
          <a:r>
            <a:rPr lang="en-US" dirty="0"/>
            <a:t>Engage stakeholder and educate peers</a:t>
          </a:r>
        </a:p>
      </dgm:t>
    </dgm:pt>
    <dgm:pt modelId="{A1FC02B2-083D-4141-A854-DE18E0E4055C}" type="parTrans" cxnId="{B2F940E0-DCAE-41C2-BB41-65AB9831507B}">
      <dgm:prSet/>
      <dgm:spPr/>
      <dgm:t>
        <a:bodyPr/>
        <a:lstStyle/>
        <a:p>
          <a:endParaRPr lang="en-US"/>
        </a:p>
      </dgm:t>
    </dgm:pt>
    <dgm:pt modelId="{9EEF52B1-5FCE-4897-B9C2-AEDBC609D062}" type="sibTrans" cxnId="{B2F940E0-DCAE-41C2-BB41-65AB9831507B}">
      <dgm:prSet/>
      <dgm:spPr/>
      <dgm:t>
        <a:bodyPr/>
        <a:lstStyle/>
        <a:p>
          <a:endParaRPr lang="en-US"/>
        </a:p>
      </dgm:t>
    </dgm:pt>
    <dgm:pt modelId="{0A8BFC18-E7BF-4138-A876-E4031798F4B0}" type="pres">
      <dgm:prSet presAssocID="{6B9DEADB-C0CF-4F07-8D5E-6FA5E4555A4C}" presName="compositeShape" presStyleCnt="0">
        <dgm:presLayoutVars>
          <dgm:chMax val="7"/>
          <dgm:dir/>
          <dgm:resizeHandles val="exact"/>
        </dgm:presLayoutVars>
      </dgm:prSet>
      <dgm:spPr/>
    </dgm:pt>
    <dgm:pt modelId="{3E013E1E-71D6-483B-B74D-01DB34EC2E7E}" type="pres">
      <dgm:prSet presAssocID="{EFA5B001-63AB-4097-89EF-3A62B7CE9931}" presName="circ1" presStyleLbl="vennNode1" presStyleIdx="0" presStyleCnt="3"/>
      <dgm:spPr/>
    </dgm:pt>
    <dgm:pt modelId="{9B58790A-8871-4408-B2D8-87C7FC080BCB}" type="pres">
      <dgm:prSet presAssocID="{EFA5B001-63AB-4097-89EF-3A62B7CE9931}" presName="circ1Tx" presStyleLbl="revTx" presStyleIdx="0" presStyleCnt="0">
        <dgm:presLayoutVars>
          <dgm:chMax val="0"/>
          <dgm:chPref val="0"/>
          <dgm:bulletEnabled val="1"/>
        </dgm:presLayoutVars>
      </dgm:prSet>
      <dgm:spPr/>
    </dgm:pt>
    <dgm:pt modelId="{45061F94-A067-41A3-A283-889A64536C27}" type="pres">
      <dgm:prSet presAssocID="{AD1D720C-DDDA-4FCD-AA09-BE9E3336A69C}" presName="circ2" presStyleLbl="vennNode1" presStyleIdx="1" presStyleCnt="3"/>
      <dgm:spPr/>
    </dgm:pt>
    <dgm:pt modelId="{2A03EA3F-09E2-4BF5-8B2B-B0C5660EAC5A}" type="pres">
      <dgm:prSet presAssocID="{AD1D720C-DDDA-4FCD-AA09-BE9E3336A69C}" presName="circ2Tx" presStyleLbl="revTx" presStyleIdx="0" presStyleCnt="0">
        <dgm:presLayoutVars>
          <dgm:chMax val="0"/>
          <dgm:chPref val="0"/>
          <dgm:bulletEnabled val="1"/>
        </dgm:presLayoutVars>
      </dgm:prSet>
      <dgm:spPr/>
    </dgm:pt>
    <dgm:pt modelId="{1780061D-9AFC-4155-84D0-4CFCFB59A04D}" type="pres">
      <dgm:prSet presAssocID="{E06C3FEC-E0CD-4F65-A5DD-631119956533}" presName="circ3" presStyleLbl="vennNode1" presStyleIdx="2" presStyleCnt="3"/>
      <dgm:spPr/>
    </dgm:pt>
    <dgm:pt modelId="{4EEF758E-DC2E-44CA-BD76-EB8B1164265E}" type="pres">
      <dgm:prSet presAssocID="{E06C3FEC-E0CD-4F65-A5DD-631119956533}" presName="circ3Tx" presStyleLbl="revTx" presStyleIdx="0" presStyleCnt="0">
        <dgm:presLayoutVars>
          <dgm:chMax val="0"/>
          <dgm:chPref val="0"/>
          <dgm:bulletEnabled val="1"/>
        </dgm:presLayoutVars>
      </dgm:prSet>
      <dgm:spPr/>
    </dgm:pt>
  </dgm:ptLst>
  <dgm:cxnLst>
    <dgm:cxn modelId="{0B42E60F-1145-4739-96CA-A11A22B68B98}" type="presOf" srcId="{F5B4430F-9094-4B54-88F6-046DA986722E}" destId="{45061F94-A067-41A3-A283-889A64536C27}" srcOrd="0" destOrd="3" presId="urn:microsoft.com/office/officeart/2005/8/layout/venn1"/>
    <dgm:cxn modelId="{4AE14611-88A3-4777-BE54-A1FE8A707716}" type="presOf" srcId="{A4989C96-FCC7-42C0-9CF5-494B39C3BACD}" destId="{3E013E1E-71D6-483B-B74D-01DB34EC2E7E}" srcOrd="0" destOrd="2" presId="urn:microsoft.com/office/officeart/2005/8/layout/venn1"/>
    <dgm:cxn modelId="{225EA01D-F00F-4108-B44A-F54D1E7ADE75}" type="presOf" srcId="{E06C3FEC-E0CD-4F65-A5DD-631119956533}" destId="{4EEF758E-DC2E-44CA-BD76-EB8B1164265E}" srcOrd="1" destOrd="0" presId="urn:microsoft.com/office/officeart/2005/8/layout/venn1"/>
    <dgm:cxn modelId="{A4ABD735-8AC8-4409-A8E6-912355F07433}" srcId="{EFA5B001-63AB-4097-89EF-3A62B7CE9931}" destId="{A4989C96-FCC7-42C0-9CF5-494B39C3BACD}" srcOrd="1" destOrd="0" parTransId="{2F65A1F5-A6B4-4B70-9A95-A579273662B9}" sibTransId="{A175E23D-CC63-40C6-A6F1-E666F10EF515}"/>
    <dgm:cxn modelId="{4D97D661-88F4-4866-8FC7-1B7AB22D7F31}" type="presOf" srcId="{3E8668E1-FFB2-49C0-9CDA-BAC33D6B1AD6}" destId="{1780061D-9AFC-4155-84D0-4CFCFB59A04D}" srcOrd="0" destOrd="1" presId="urn:microsoft.com/office/officeart/2005/8/layout/venn1"/>
    <dgm:cxn modelId="{C48EC366-9CE2-47AE-BFF1-02676BF71912}" srcId="{AD1D720C-DDDA-4FCD-AA09-BE9E3336A69C}" destId="{5995ADE0-D046-44CD-BF95-B352FEA2F6DE}" srcOrd="0" destOrd="0" parTransId="{0E441E3D-7B72-439D-A162-73EED37B3276}" sibTransId="{5AE492D2-D743-490B-8550-2A68484572F6}"/>
    <dgm:cxn modelId="{EB1EE346-DCA2-44FB-9D2A-BEFD3D9EBAE9}" type="presOf" srcId="{A2B8A93C-174C-48CD-9700-7610233F10CD}" destId="{2A03EA3F-09E2-4BF5-8B2B-B0C5660EAC5A}" srcOrd="1" destOrd="2" presId="urn:microsoft.com/office/officeart/2005/8/layout/venn1"/>
    <dgm:cxn modelId="{D02B9268-CAD3-4F5F-A268-14241B7F4615}" type="presOf" srcId="{8BF3CC7B-4D90-43FC-804E-F6AF00F43635}" destId="{3E013E1E-71D6-483B-B74D-01DB34EC2E7E}" srcOrd="0" destOrd="1" presId="urn:microsoft.com/office/officeart/2005/8/layout/venn1"/>
    <dgm:cxn modelId="{AF22FD6A-C748-4FB1-809F-ABBD45C2CEAA}" type="presOf" srcId="{8BF3CC7B-4D90-43FC-804E-F6AF00F43635}" destId="{9B58790A-8871-4408-B2D8-87C7FC080BCB}" srcOrd="1" destOrd="1" presId="urn:microsoft.com/office/officeart/2005/8/layout/venn1"/>
    <dgm:cxn modelId="{9A4B1C71-E897-4264-9274-01F492B37557}" type="presOf" srcId="{F3DA9440-305E-4397-A19F-44E051456406}" destId="{1780061D-9AFC-4155-84D0-4CFCFB59A04D}" srcOrd="0" destOrd="2" presId="urn:microsoft.com/office/officeart/2005/8/layout/venn1"/>
    <dgm:cxn modelId="{490BFB54-D01D-4368-9E32-B4D8B05EE072}" type="presOf" srcId="{AD1D720C-DDDA-4FCD-AA09-BE9E3336A69C}" destId="{45061F94-A067-41A3-A283-889A64536C27}" srcOrd="0" destOrd="0" presId="urn:microsoft.com/office/officeart/2005/8/layout/venn1"/>
    <dgm:cxn modelId="{EE0CAC77-0AE5-42FE-8FC4-E82322F20CC9}" type="presOf" srcId="{3E8668E1-FFB2-49C0-9CDA-BAC33D6B1AD6}" destId="{4EEF758E-DC2E-44CA-BD76-EB8B1164265E}" srcOrd="1" destOrd="1" presId="urn:microsoft.com/office/officeart/2005/8/layout/venn1"/>
    <dgm:cxn modelId="{A036577C-4E43-47FB-BE07-A512EC2635BF}" srcId="{6B9DEADB-C0CF-4F07-8D5E-6FA5E4555A4C}" destId="{EFA5B001-63AB-4097-89EF-3A62B7CE9931}" srcOrd="0" destOrd="0" parTransId="{19300E35-1520-4A36-9E1C-73930442EB56}" sibTransId="{4F8610C9-F30F-4EE1-BA1B-04B904BD0984}"/>
    <dgm:cxn modelId="{C090A080-AEC2-4C75-AAE9-B9F0AAD64513}" type="presOf" srcId="{F3DA9440-305E-4397-A19F-44E051456406}" destId="{4EEF758E-DC2E-44CA-BD76-EB8B1164265E}" srcOrd="1" destOrd="2" presId="urn:microsoft.com/office/officeart/2005/8/layout/venn1"/>
    <dgm:cxn modelId="{A915CF82-198C-4F01-A6B3-82D570BBF8F0}" type="presOf" srcId="{5995ADE0-D046-44CD-BF95-B352FEA2F6DE}" destId="{45061F94-A067-41A3-A283-889A64536C27}" srcOrd="0" destOrd="1" presId="urn:microsoft.com/office/officeart/2005/8/layout/venn1"/>
    <dgm:cxn modelId="{8F2AE791-44E2-4243-A7FB-D44E4718C92B}" srcId="{EFA5B001-63AB-4097-89EF-3A62B7CE9931}" destId="{8BF3CC7B-4D90-43FC-804E-F6AF00F43635}" srcOrd="0" destOrd="0" parTransId="{C5CECFA3-56DF-4E6F-899E-8F5F87A79965}" sibTransId="{7D1B960E-D14F-4EF7-9A03-350A19EE293F}"/>
    <dgm:cxn modelId="{B183F496-75F9-4114-8BA9-995B7E762BDF}" type="presOf" srcId="{E06C3FEC-E0CD-4F65-A5DD-631119956533}" destId="{1780061D-9AFC-4155-84D0-4CFCFB59A04D}" srcOrd="0" destOrd="0" presId="urn:microsoft.com/office/officeart/2005/8/layout/venn1"/>
    <dgm:cxn modelId="{2B98FEA4-ECE1-42DB-BC96-1F803190AE4B}" type="presOf" srcId="{EFA5B001-63AB-4097-89EF-3A62B7CE9931}" destId="{9B58790A-8871-4408-B2D8-87C7FC080BCB}" srcOrd="1" destOrd="0" presId="urn:microsoft.com/office/officeart/2005/8/layout/venn1"/>
    <dgm:cxn modelId="{FB2F62AE-275C-47AE-AACB-DE7F02037A56}" type="presOf" srcId="{EFA5B001-63AB-4097-89EF-3A62B7CE9931}" destId="{3E013E1E-71D6-483B-B74D-01DB34EC2E7E}" srcOrd="0" destOrd="0" presId="urn:microsoft.com/office/officeart/2005/8/layout/venn1"/>
    <dgm:cxn modelId="{0EDA93B0-A5BB-4E56-B3B2-161A0AABF861}" srcId="{E06C3FEC-E0CD-4F65-A5DD-631119956533}" destId="{3E8668E1-FFB2-49C0-9CDA-BAC33D6B1AD6}" srcOrd="0" destOrd="0" parTransId="{C55B8905-C04B-40B0-8DF8-EFB88F9FD164}" sibTransId="{B8234A35-6495-4113-A58D-E1903BF10D89}"/>
    <dgm:cxn modelId="{20CC1DB1-DAC7-4EF9-8B3D-67AD7970314B}" type="presOf" srcId="{F5B4430F-9094-4B54-88F6-046DA986722E}" destId="{2A03EA3F-09E2-4BF5-8B2B-B0C5660EAC5A}" srcOrd="1" destOrd="3" presId="urn:microsoft.com/office/officeart/2005/8/layout/venn1"/>
    <dgm:cxn modelId="{D9A0C7B2-864F-47CE-8E36-616436BA8EDA}" srcId="{AD1D720C-DDDA-4FCD-AA09-BE9E3336A69C}" destId="{A2B8A93C-174C-48CD-9700-7610233F10CD}" srcOrd="1" destOrd="0" parTransId="{7BA03EE2-8196-4A60-A9FD-4B5D243C955B}" sibTransId="{9ECF1AF8-6B04-4B5A-8240-057227A75F12}"/>
    <dgm:cxn modelId="{6519A9B4-EC69-4098-895B-3DEA14F102E9}" srcId="{AD1D720C-DDDA-4FCD-AA09-BE9E3336A69C}" destId="{F5B4430F-9094-4B54-88F6-046DA986722E}" srcOrd="2" destOrd="0" parTransId="{570F6096-D04E-42A2-A17D-13298EE89506}" sibTransId="{B529F1A5-043C-41EC-AD79-3A565EAC7098}"/>
    <dgm:cxn modelId="{E41E22C1-7745-4E36-8A2E-2FE9B8D5ADC0}" type="presOf" srcId="{5995ADE0-D046-44CD-BF95-B352FEA2F6DE}" destId="{2A03EA3F-09E2-4BF5-8B2B-B0C5660EAC5A}" srcOrd="1" destOrd="1" presId="urn:microsoft.com/office/officeart/2005/8/layout/venn1"/>
    <dgm:cxn modelId="{75E65BCB-31A1-4314-A1BD-B0B2CF5F4BF7}" srcId="{6B9DEADB-C0CF-4F07-8D5E-6FA5E4555A4C}" destId="{AD1D720C-DDDA-4FCD-AA09-BE9E3336A69C}" srcOrd="1" destOrd="0" parTransId="{CB2517AC-F139-4D3A-9B6C-91FA2D857ED7}" sibTransId="{35BDAD79-1EB1-4006-BAEA-B8C33D75031C}"/>
    <dgm:cxn modelId="{DCD601DF-C912-40C7-A90A-9E547B14A96E}" type="presOf" srcId="{A2B8A93C-174C-48CD-9700-7610233F10CD}" destId="{45061F94-A067-41A3-A283-889A64536C27}" srcOrd="0" destOrd="2" presId="urn:microsoft.com/office/officeart/2005/8/layout/venn1"/>
    <dgm:cxn modelId="{B2F940E0-DCAE-41C2-BB41-65AB9831507B}" srcId="{E06C3FEC-E0CD-4F65-A5DD-631119956533}" destId="{F3DA9440-305E-4397-A19F-44E051456406}" srcOrd="1" destOrd="0" parTransId="{A1FC02B2-083D-4141-A854-DE18E0E4055C}" sibTransId="{9EEF52B1-5FCE-4897-B9C2-AEDBC609D062}"/>
    <dgm:cxn modelId="{FC5D98E3-F7CC-45AF-B9D1-C8B0F6131F4B}" srcId="{6B9DEADB-C0CF-4F07-8D5E-6FA5E4555A4C}" destId="{E06C3FEC-E0CD-4F65-A5DD-631119956533}" srcOrd="2" destOrd="0" parTransId="{1A7AAFD9-65E4-422F-8525-85D020932B45}" sibTransId="{48D71979-3AB2-45AA-BC3C-A04850D17728}"/>
    <dgm:cxn modelId="{96DFD8EC-736E-4759-A0CE-8401C4F51A8F}" type="presOf" srcId="{AD1D720C-DDDA-4FCD-AA09-BE9E3336A69C}" destId="{2A03EA3F-09E2-4BF5-8B2B-B0C5660EAC5A}" srcOrd="1" destOrd="0" presId="urn:microsoft.com/office/officeart/2005/8/layout/venn1"/>
    <dgm:cxn modelId="{F9967FEF-AD8C-4314-B43F-45CFEBCE10AC}" type="presOf" srcId="{6B9DEADB-C0CF-4F07-8D5E-6FA5E4555A4C}" destId="{0A8BFC18-E7BF-4138-A876-E4031798F4B0}" srcOrd="0" destOrd="0" presId="urn:microsoft.com/office/officeart/2005/8/layout/venn1"/>
    <dgm:cxn modelId="{377AEDF2-BA67-4F31-A5B2-E85351A64C5A}" type="presOf" srcId="{A4989C96-FCC7-42C0-9CF5-494B39C3BACD}" destId="{9B58790A-8871-4408-B2D8-87C7FC080BCB}" srcOrd="1" destOrd="2" presId="urn:microsoft.com/office/officeart/2005/8/layout/venn1"/>
    <dgm:cxn modelId="{99A0EDBD-7ACA-42AC-B33A-742A7B86EC7E}" type="presParOf" srcId="{0A8BFC18-E7BF-4138-A876-E4031798F4B0}" destId="{3E013E1E-71D6-483B-B74D-01DB34EC2E7E}" srcOrd="0" destOrd="0" presId="urn:microsoft.com/office/officeart/2005/8/layout/venn1"/>
    <dgm:cxn modelId="{0ED3FDAD-CF0F-4A83-B557-A89A76F28C0B}" type="presParOf" srcId="{0A8BFC18-E7BF-4138-A876-E4031798F4B0}" destId="{9B58790A-8871-4408-B2D8-87C7FC080BCB}" srcOrd="1" destOrd="0" presId="urn:microsoft.com/office/officeart/2005/8/layout/venn1"/>
    <dgm:cxn modelId="{DCF7A6C9-EFE4-444A-903F-A690B08F7BBE}" type="presParOf" srcId="{0A8BFC18-E7BF-4138-A876-E4031798F4B0}" destId="{45061F94-A067-41A3-A283-889A64536C27}" srcOrd="2" destOrd="0" presId="urn:microsoft.com/office/officeart/2005/8/layout/venn1"/>
    <dgm:cxn modelId="{EFF7A8BD-5A10-4A35-8000-34F705807472}" type="presParOf" srcId="{0A8BFC18-E7BF-4138-A876-E4031798F4B0}" destId="{2A03EA3F-09E2-4BF5-8B2B-B0C5660EAC5A}" srcOrd="3" destOrd="0" presId="urn:microsoft.com/office/officeart/2005/8/layout/venn1"/>
    <dgm:cxn modelId="{F85CACDD-51CE-4845-85A7-620880BE0E3D}" type="presParOf" srcId="{0A8BFC18-E7BF-4138-A876-E4031798F4B0}" destId="{1780061D-9AFC-4155-84D0-4CFCFB59A04D}" srcOrd="4" destOrd="0" presId="urn:microsoft.com/office/officeart/2005/8/layout/venn1"/>
    <dgm:cxn modelId="{425F7FDF-E88D-4BDC-9B34-E05C01D84BC6}" type="presParOf" srcId="{0A8BFC18-E7BF-4138-A876-E4031798F4B0}" destId="{4EEF758E-DC2E-44CA-BD76-EB8B1164265E}" srcOrd="5" destOrd="0" presId="urn:microsoft.com/office/officeart/2005/8/layout/venn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E013E1E-71D6-483B-B74D-01DB34EC2E7E}">
      <dsp:nvSpPr>
        <dsp:cNvPr id="0" name=""/>
        <dsp:cNvSpPr/>
      </dsp:nvSpPr>
      <dsp:spPr>
        <a:xfrm>
          <a:off x="2900933" y="61721"/>
          <a:ext cx="2962656" cy="2962656"/>
        </a:xfrm>
        <a:prstGeom prst="ellipse">
          <a:avLst/>
        </a:prstGeom>
        <a:solidFill>
          <a:schemeClr val="accent1">
            <a:alpha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0" tIns="0" rIns="0" bIns="0" numCol="1" spcCol="1270" anchor="ctr" anchorCtr="1">
          <a:noAutofit/>
        </a:bodyPr>
        <a:lstStyle/>
        <a:p>
          <a:pPr marL="0" lvl="0" indent="0" algn="l" defTabSz="622300">
            <a:lnSpc>
              <a:spcPct val="90000"/>
            </a:lnSpc>
            <a:spcBef>
              <a:spcPct val="0"/>
            </a:spcBef>
            <a:spcAft>
              <a:spcPct val="35000"/>
            </a:spcAft>
            <a:buNone/>
          </a:pPr>
          <a:r>
            <a:rPr lang="en-US" sz="1400" kern="1200" dirty="0"/>
            <a:t>General awareness on Rule and Possible Expansion </a:t>
          </a:r>
        </a:p>
        <a:p>
          <a:pPr marL="57150" lvl="1" indent="-57150" algn="l" defTabSz="488950">
            <a:lnSpc>
              <a:spcPct val="90000"/>
            </a:lnSpc>
            <a:spcBef>
              <a:spcPct val="0"/>
            </a:spcBef>
            <a:spcAft>
              <a:spcPct val="15000"/>
            </a:spcAft>
            <a:buChar char="•"/>
          </a:pPr>
          <a:r>
            <a:rPr lang="en-US" sz="1100" kern="1200" dirty="0"/>
            <a:t>Table at Ohio Housing Conference</a:t>
          </a:r>
        </a:p>
        <a:p>
          <a:pPr marL="57150" lvl="1" indent="-57150" algn="l" defTabSz="488950">
            <a:lnSpc>
              <a:spcPct val="90000"/>
            </a:lnSpc>
            <a:spcBef>
              <a:spcPct val="0"/>
            </a:spcBef>
            <a:spcAft>
              <a:spcPct val="15000"/>
            </a:spcAft>
            <a:buChar char="•"/>
          </a:pPr>
          <a:r>
            <a:rPr lang="en-US" sz="1100" kern="1200" dirty="0"/>
            <a:t>Expand beyond Sec 9 and Public Housing to Sec 8, LIHTC etc. </a:t>
          </a:r>
        </a:p>
      </dsp:txBody>
      <dsp:txXfrm>
        <a:off x="3295954" y="580186"/>
        <a:ext cx="2172614" cy="1333195"/>
      </dsp:txXfrm>
    </dsp:sp>
    <dsp:sp modelId="{45061F94-A067-41A3-A283-889A64536C27}">
      <dsp:nvSpPr>
        <dsp:cNvPr id="0" name=""/>
        <dsp:cNvSpPr/>
      </dsp:nvSpPr>
      <dsp:spPr>
        <a:xfrm>
          <a:off x="3969959" y="1913382"/>
          <a:ext cx="2962656" cy="2962656"/>
        </a:xfrm>
        <a:prstGeom prst="ellipse">
          <a:avLst/>
        </a:prstGeom>
        <a:solidFill>
          <a:schemeClr val="accent1">
            <a:alpha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0" tIns="0" rIns="0" bIns="0" numCol="1" spcCol="1270" anchor="ctr" anchorCtr="1">
          <a:noAutofit/>
        </a:bodyPr>
        <a:lstStyle/>
        <a:p>
          <a:pPr marL="0" lvl="0" indent="0" algn="l" defTabSz="622300">
            <a:lnSpc>
              <a:spcPct val="90000"/>
            </a:lnSpc>
            <a:spcBef>
              <a:spcPct val="0"/>
            </a:spcBef>
            <a:spcAft>
              <a:spcPct val="35000"/>
            </a:spcAft>
            <a:buNone/>
          </a:pPr>
          <a:r>
            <a:rPr lang="en-US" sz="1400" kern="1200" dirty="0"/>
            <a:t>Health And Cessation resources to residents </a:t>
          </a:r>
        </a:p>
        <a:p>
          <a:pPr marL="57150" lvl="1" indent="-57150" algn="l" defTabSz="488950">
            <a:lnSpc>
              <a:spcPct val="90000"/>
            </a:lnSpc>
            <a:spcBef>
              <a:spcPct val="0"/>
            </a:spcBef>
            <a:spcAft>
              <a:spcPct val="15000"/>
            </a:spcAft>
            <a:buChar char="•"/>
          </a:pPr>
          <a:r>
            <a:rPr lang="en-US" sz="1100" kern="1200" dirty="0"/>
            <a:t>OMHAS Targeted outreach to PSH residents and service providers</a:t>
          </a:r>
        </a:p>
        <a:p>
          <a:pPr marL="57150" lvl="1" indent="-57150" algn="l" defTabSz="488950">
            <a:lnSpc>
              <a:spcPct val="90000"/>
            </a:lnSpc>
            <a:spcBef>
              <a:spcPct val="0"/>
            </a:spcBef>
            <a:spcAft>
              <a:spcPct val="15000"/>
            </a:spcAft>
            <a:buChar char="•"/>
          </a:pPr>
          <a:r>
            <a:rPr lang="en-US" sz="1100" kern="1200" dirty="0"/>
            <a:t>Outreach Counselors to support consistent message</a:t>
          </a:r>
        </a:p>
        <a:p>
          <a:pPr marL="57150" lvl="1" indent="-57150" algn="l" defTabSz="488950">
            <a:lnSpc>
              <a:spcPct val="90000"/>
            </a:lnSpc>
            <a:spcBef>
              <a:spcPct val="0"/>
            </a:spcBef>
            <a:spcAft>
              <a:spcPct val="15000"/>
            </a:spcAft>
            <a:buChar char="•"/>
          </a:pPr>
          <a:r>
            <a:rPr lang="en-US" sz="1100" kern="1200" dirty="0"/>
            <a:t>Distribute treatment resources directly to residents</a:t>
          </a:r>
        </a:p>
      </dsp:txBody>
      <dsp:txXfrm>
        <a:off x="4876038" y="2678734"/>
        <a:ext cx="1777593" cy="1629460"/>
      </dsp:txXfrm>
    </dsp:sp>
    <dsp:sp modelId="{1780061D-9AFC-4155-84D0-4CFCFB59A04D}">
      <dsp:nvSpPr>
        <dsp:cNvPr id="0" name=""/>
        <dsp:cNvSpPr/>
      </dsp:nvSpPr>
      <dsp:spPr>
        <a:xfrm>
          <a:off x="1831908" y="1913382"/>
          <a:ext cx="2962656" cy="2962656"/>
        </a:xfrm>
        <a:prstGeom prst="ellipse">
          <a:avLst/>
        </a:prstGeom>
        <a:solidFill>
          <a:schemeClr val="accent1">
            <a:alpha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0" tIns="0" rIns="0" bIns="0" numCol="1" spcCol="1270" anchor="ctr" anchorCtr="1">
          <a:noAutofit/>
        </a:bodyPr>
        <a:lstStyle/>
        <a:p>
          <a:pPr marL="0" lvl="0" indent="0" algn="l" defTabSz="622300">
            <a:lnSpc>
              <a:spcPct val="90000"/>
            </a:lnSpc>
            <a:spcBef>
              <a:spcPct val="0"/>
            </a:spcBef>
            <a:spcAft>
              <a:spcPct val="35000"/>
            </a:spcAft>
            <a:buNone/>
          </a:pPr>
          <a:r>
            <a:rPr lang="en-US" sz="1400" kern="1200" dirty="0"/>
            <a:t>TA to PHA to implement rule</a:t>
          </a:r>
        </a:p>
        <a:p>
          <a:pPr marL="57150" lvl="1" indent="-57150" algn="l" defTabSz="488950">
            <a:lnSpc>
              <a:spcPct val="90000"/>
            </a:lnSpc>
            <a:spcBef>
              <a:spcPct val="0"/>
            </a:spcBef>
            <a:spcAft>
              <a:spcPct val="15000"/>
            </a:spcAft>
            <a:buChar char="•"/>
          </a:pPr>
          <a:r>
            <a:rPr lang="en-US" sz="1100" kern="1200" dirty="0"/>
            <a:t>Ask the PHA what they want/need from us</a:t>
          </a:r>
        </a:p>
        <a:p>
          <a:pPr marL="57150" lvl="1" indent="-57150" algn="l" defTabSz="488950">
            <a:lnSpc>
              <a:spcPct val="90000"/>
            </a:lnSpc>
            <a:spcBef>
              <a:spcPct val="0"/>
            </a:spcBef>
            <a:spcAft>
              <a:spcPct val="15000"/>
            </a:spcAft>
            <a:buChar char="•"/>
          </a:pPr>
          <a:r>
            <a:rPr lang="en-US" sz="1100" kern="1200" dirty="0"/>
            <a:t>Engage stakeholder and educate peers</a:t>
          </a:r>
        </a:p>
      </dsp:txBody>
      <dsp:txXfrm>
        <a:off x="2110892" y="2678734"/>
        <a:ext cx="1777593" cy="1629460"/>
      </dsp:txXfrm>
    </dsp:sp>
  </dsp:spTree>
</dsp:drawing>
</file>

<file path=ppt/diagrams/layout1.xml><?xml version="1.0" encoding="utf-8"?>
<dgm:layoutDef xmlns:dgm="http://schemas.openxmlformats.org/drawingml/2006/diagram" xmlns:a="http://schemas.openxmlformats.org/drawingml/2006/main" uniqueId="urn:microsoft.com/office/officeart/2005/8/layout/venn1">
  <dgm:title val=""/>
  <dgm:desc val=""/>
  <dgm:catLst>
    <dgm:cat type="relationship" pri="28000"/>
    <dgm:cat type="convert" pri="19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Lst>
      <dgm:cxnLst>
        <dgm:cxn modelId="7" srcId="0" destId="1" srcOrd="0" destOrd="0"/>
        <dgm:cxn modelId="8" srcId="0" destId="2" srcOrd="1" destOrd="0"/>
        <dgm:cxn modelId="9" srcId="0" destId="3" srcOrd="2" destOrd="0"/>
        <dgm:cxn modelId="10" srcId="0" destId="4" srcOrd="3" destOrd="0"/>
      </dgm:cxnLst>
      <dgm:bg/>
      <dgm:whole/>
    </dgm:dataModel>
  </dgm:clrData>
  <dgm:layoutNode name="compositeShape">
    <dgm:varLst>
      <dgm:chMax val="7"/>
      <dgm:dir/>
      <dgm:resizeHandles val="exact"/>
    </dgm:varLst>
    <dgm:choose name="Name0">
      <dgm:if name="Name1" axis="ch" ptType="node" func="cnt" op="equ" val="1">
        <dgm:alg type="composite">
          <dgm:param type="ar" val="1"/>
        </dgm:alg>
      </dgm:if>
      <dgm:if name="Name2" axis="ch" ptType="node" func="cnt" op="equ" val="2">
        <dgm:alg type="composite">
          <dgm:param type="ar" val="1.792"/>
        </dgm:alg>
      </dgm:if>
      <dgm:if name="Name3" axis="ch" ptType="node" func="cnt" op="equ" val="3">
        <dgm:alg type="composite">
          <dgm:param type="ar" val="1"/>
        </dgm:alg>
      </dgm:if>
      <dgm:if name="Name4" axis="ch" ptType="node" func="cnt" op="equ" val="4">
        <dgm:alg type="composite">
          <dgm:param type="ar" val="1"/>
        </dgm:alg>
      </dgm:if>
      <dgm:if name="Name5" axis="ch" ptType="node" func="cnt" op="equ" val="5">
        <dgm:alg type="composite">
          <dgm:param type="ar" val="1.4"/>
        </dgm:alg>
      </dgm:if>
      <dgm:if name="Name6" axis="ch" ptType="node" func="cnt" op="equ" val="6">
        <dgm:alg type="composite">
          <dgm:param type="ar" val="1.285"/>
        </dgm:alg>
      </dgm:if>
      <dgm:if name="Name7" axis="ch" ptType="node" func="cnt" op="equ" val="7">
        <dgm:alg type="composite">
          <dgm:param type="ar" val="1.359"/>
        </dgm:alg>
      </dgm:if>
      <dgm:else name="Name8">
        <dgm:alg type="composite">
          <dgm:param type="ar" val="1.359"/>
        </dgm:alg>
      </dgm:else>
    </dgm:choose>
    <dgm:shape xmlns:r="http://schemas.openxmlformats.org/officeDocument/2006/relationships" r:blip="">
      <dgm:adjLst/>
    </dgm:shape>
    <dgm:presOf/>
    <dgm:choose name="Name9">
      <dgm:if name="Name10" axis="ch" ptType="node" func="cnt" op="equ" val="1">
        <dgm:constrLst>
          <dgm:constr type="ctrX" for="ch" forName="circ1TxSh" refType="w" fact="0.5"/>
          <dgm:constr type="ctrY" for="ch" forName="circ1TxSh" refType="h" fact="0.5"/>
          <dgm:constr type="w" for="ch" forName="circ1TxSh" refType="w"/>
          <dgm:constr type="h" for="ch" forName="circ1TxSh" refType="h"/>
          <dgm:constr type="primFontSz" for="ch" ptType="node" op="equ"/>
        </dgm:constrLst>
      </dgm:if>
      <dgm:if name="Name11" axis="ch" ptType="node" func="cnt" op="equ" val="2">
        <dgm:constrLst>
          <dgm:constr type="ctrX" for="ch" forName="circ1" refType="w" fact="0.3"/>
          <dgm:constr type="ctrY" for="ch" forName="circ1" refType="h" fact="0.5"/>
          <dgm:constr type="w" for="ch" forName="circ1" refType="w" fact="0.555"/>
          <dgm:constr type="h" for="ch" forName="circ1" refType="h" fact="0.99456"/>
          <dgm:constr type="l" for="ch" forName="circ1Tx" refType="w" fact="0.1"/>
          <dgm:constr type="t" for="ch" forName="circ1Tx" refType="h" fact="0.12"/>
          <dgm:constr type="w" for="ch" forName="circ1Tx" refType="w" fact="0.32"/>
          <dgm:constr type="h" for="ch" forName="circ1Tx" refType="h" fact="0.76"/>
          <dgm:constr type="ctrX" for="ch" forName="circ2" refType="w" fact="0.7"/>
          <dgm:constr type="ctrY" for="ch" forName="circ2" refType="h" fact="0.5"/>
          <dgm:constr type="w" for="ch" forName="circ2" refType="w" fact="0.555"/>
          <dgm:constr type="h" for="ch" forName="circ2" refType="h" fact="0.99456"/>
          <dgm:constr type="l" for="ch" forName="circ2Tx" refType="w" fact="0.58"/>
          <dgm:constr type="t" for="ch" forName="circ2Tx" refType="h" fact="0.12"/>
          <dgm:constr type="w" for="ch" forName="circ2Tx" refType="w" fact="0.32"/>
          <dgm:constr type="h" for="ch" forName="circ2Tx" refType="h" fact="0.76"/>
          <dgm:constr type="primFontSz" for="ch" ptType="node" op="equ"/>
        </dgm:constrLst>
      </dgm:if>
      <dgm:if name="Name12" axis="ch" ptType="node" func="cnt" op="equ" val="3">
        <dgm:constrLst>
          <dgm:constr type="ctrX" for="ch" forName="circ1" refType="w" fact="0.5"/>
          <dgm:constr type="ctrY" for="ch" forName="circ1" refType="w" fact="0.25"/>
          <dgm:constr type="w" for="ch" forName="circ1" refType="w" fact="0.6"/>
          <dgm:constr type="h" for="ch" forName="circ1" refType="h" fact="0.6"/>
          <dgm:constr type="l" for="ch" forName="circ1Tx" refType="w" fact="0.28"/>
          <dgm:constr type="t" for="ch" forName="circ1Tx" refType="h" fact="0.055"/>
          <dgm:constr type="w" for="ch" forName="circ1Tx" refType="w" fact="0.44"/>
          <dgm:constr type="h" for="ch" forName="circ1Tx" refType="h" fact="0.27"/>
          <dgm:constr type="ctrX" for="ch" forName="circ2" refType="w" fact="0.7165"/>
          <dgm:constr type="ctrY" for="ch" forName="circ2" refType="w" fact="0.625"/>
          <dgm:constr type="w" for="ch" forName="circ2" refType="w" fact="0.6"/>
          <dgm:constr type="h" for="ch" forName="circ2" refType="h" fact="0.6"/>
          <dgm:constr type="l" for="ch" forName="circ2Tx" refType="w" fact="0.6"/>
          <dgm:constr type="t" for="ch" forName="circ2Tx" refType="h" fact="0.48"/>
          <dgm:constr type="w" for="ch" forName="circ2Tx" refType="w" fact="0.36"/>
          <dgm:constr type="h" for="ch" forName="circ2Tx" refType="h" fact="0.33"/>
          <dgm:constr type="ctrX" for="ch" forName="circ3" refType="w" fact="0.2835"/>
          <dgm:constr type="ctrY" for="ch" forName="circ3" refType="w" fact="0.625"/>
          <dgm:constr type="w" for="ch" forName="circ3" refType="w" fact="0.6"/>
          <dgm:constr type="h" for="ch" forName="circ3" refType="h" fact="0.6"/>
          <dgm:constr type="l" for="ch" forName="circ3Tx" refType="w" fact="0.04"/>
          <dgm:constr type="t" for="ch" forName="circ3Tx" refType="h" fact="0.48"/>
          <dgm:constr type="w" for="ch" forName="circ3Tx" refType="w" fact="0.36"/>
          <dgm:constr type="h" for="ch" forName="circ3Tx" refType="h" fact="0.33"/>
          <dgm:constr type="primFontSz" for="ch" ptType="node" op="equ"/>
        </dgm:constrLst>
      </dgm:if>
      <dgm:if name="Name13" axis="ch" ptType="node" func="cnt" op="equ" val="4">
        <dgm:constrLst>
          <dgm:constr type="ctrX" for="ch" forName="circ1" refType="w" fact="0.5"/>
          <dgm:constr type="ctrY" for="ch" forName="circ1" refType="w" fact="0.27"/>
          <dgm:constr type="w" for="ch" forName="circ1" refType="w" fact="0.52"/>
          <dgm:constr type="h" for="ch" forName="circ1" refType="h" fact="0.52"/>
          <dgm:constr type="l" for="ch" forName="circ1Tx" refType="w" fact="0.3"/>
          <dgm:constr type="t" for="ch" forName="circ1Tx" refType="h" fact="0.08"/>
          <dgm:constr type="w" for="ch" forName="circ1Tx" refType="w" fact="0.4"/>
          <dgm:constr type="h" for="ch" forName="circ1Tx" refType="h" fact="0.165"/>
          <dgm:constr type="ctrX" for="ch" forName="circ2" refType="w" fact="0.73"/>
          <dgm:constr type="ctrY" for="ch" forName="circ2" refType="w" fact="0.5"/>
          <dgm:constr type="w" for="ch" forName="circ2" refType="w" fact="0.52"/>
          <dgm:constr type="h" for="ch" forName="circ2" refType="h" fact="0.52"/>
          <dgm:constr type="r" for="ch" forName="circ2Tx" refType="w" fact="0.95"/>
          <dgm:constr type="t" for="ch" forName="circ2Tx" refType="h" fact="0.3"/>
          <dgm:constr type="w" for="ch" forName="circ2Tx" refType="w" fact="0.2"/>
          <dgm:constr type="h" for="ch" forName="circ2Tx" refType="h" fact="0.4"/>
          <dgm:constr type="ctrX" for="ch" forName="circ3" refType="w" fact="0.5"/>
          <dgm:constr type="ctrY" for="ch" forName="circ3" refType="w" fact="0.73"/>
          <dgm:constr type="w" for="ch" forName="circ3" refType="w" fact="0.52"/>
          <dgm:constr type="h" for="ch" forName="circ3" refType="h" fact="0.52"/>
          <dgm:constr type="l" for="ch" forName="circ3Tx" refType="w" fact="0.3"/>
          <dgm:constr type="b" for="ch" forName="circ3Tx" refType="h" fact="0.92"/>
          <dgm:constr type="w" for="ch" forName="circ3Tx" refType="w" fact="0.4"/>
          <dgm:constr type="h" for="ch" forName="circ3Tx" refType="h" fact="0.165"/>
          <dgm:constr type="ctrX" for="ch" forName="circ4" refType="w" fact="0.27"/>
          <dgm:constr type="ctrY" for="ch" forName="circ4" refType="h" fact="0.5"/>
          <dgm:constr type="w" for="ch" forName="circ4" refType="w" fact="0.52"/>
          <dgm:constr type="h" for="ch" forName="circ4" refType="h" fact="0.52"/>
          <dgm:constr type="l" for="ch" forName="circ4Tx" refType="w" fact="0.05"/>
          <dgm:constr type="t" for="ch" forName="circ4Tx" refType="h" fact="0.3"/>
          <dgm:constr type="w" for="ch" forName="circ4Tx" refType="w" fact="0.2"/>
          <dgm:constr type="h" for="ch" forName="circ4Tx" refType="h" fact="0.4"/>
          <dgm:constr type="primFontSz" for="ch" ptType="node" op="equ"/>
        </dgm:constrLst>
      </dgm:if>
      <dgm:if name="Name14" axis="ch" ptType="node" func="cnt" op="equ" val="5">
        <dgm:constrLst>
          <dgm:constr type="ctrX" for="ch" forName="circ1" refType="w" fact="0.5"/>
          <dgm:constr type="ctrY" for="ch" forName="circ1" refType="h" fact="0.46"/>
          <dgm:constr type="w" for="ch" forName="circ1" refType="w" fact="0.25"/>
          <dgm:constr type="h" for="ch" forName="circ1" refType="h" fact="0.35"/>
          <dgm:constr type="l" for="ch" forName="circ1Tx" refType="w" fact="0.355"/>
          <dgm:constr type="t" for="ch" forName="circ1Tx"/>
          <dgm:constr type="w" for="ch" forName="circ1Tx" refType="w" fact="0.29"/>
          <dgm:constr type="h" for="ch" forName="circ1Tx" refType="h" fact="0.235"/>
          <dgm:constr type="ctrX" for="ch" forName="circ2" refType="w" fact="0.5951"/>
          <dgm:constr type="ctrY" for="ch" forName="circ2" refType="h" fact="0.5567"/>
          <dgm:constr type="w" for="ch" forName="circ2" refType="w" fact="0.25"/>
          <dgm:constr type="h" for="ch" forName="circ2" refType="h" fact="0.35"/>
          <dgm:constr type="l" for="ch" forName="circ2Tx" refType="w" fact="0.74"/>
          <dgm:constr type="t" for="ch" forName="circ2Tx" refType="h" fact="0.31"/>
          <dgm:constr type="w" for="ch" forName="circ2Tx" refType="w" fact="0.26"/>
          <dgm:constr type="h" for="ch" forName="circ2Tx" refType="h" fact="0.255"/>
          <dgm:constr type="ctrX" for="ch" forName="circ3" refType="w" fact="0.5588"/>
          <dgm:constr type="ctrY" for="ch" forName="circ3" refType="h" fact="0.7133"/>
          <dgm:constr type="w" for="ch" forName="circ3" refType="w" fact="0.25"/>
          <dgm:constr type="h" for="ch" forName="circ3" refType="h" fact="0.35"/>
          <dgm:constr type="l" for="ch" forName="circ3Tx" refType="w" fact="0.7"/>
          <dgm:constr type="t" for="ch" forName="circ3Tx" refType="h" fact="0.745"/>
          <dgm:constr type="w" for="ch" forName="circ3Tx" refType="w" fact="0.26"/>
          <dgm:constr type="h" for="ch" forName="circ3Tx" refType="h" fact="0.255"/>
          <dgm:constr type="ctrX" for="ch" forName="circ4" refType="w" fact="0.4412"/>
          <dgm:constr type="ctrY" for="ch" forName="circ4" refType="h" fact="0.7133"/>
          <dgm:constr type="w" for="ch" forName="circ4" refType="w" fact="0.25"/>
          <dgm:constr type="h" for="ch" forName="circ4" refType="h" fact="0.35"/>
          <dgm:constr type="l" for="ch" forName="circ4Tx" refType="w" fact="0.04"/>
          <dgm:constr type="t" for="ch" forName="circ4Tx" refType="h" fact="0.745"/>
          <dgm:constr type="w" for="ch" forName="circ4Tx" refType="w" fact="0.26"/>
          <dgm:constr type="h" for="ch" forName="circ4Tx" refType="h" fact="0.255"/>
          <dgm:constr type="ctrX" for="ch" forName="circ5" refType="w" fact="0.4049"/>
          <dgm:constr type="ctrY" for="ch" forName="circ5" refType="h" fact="0.5567"/>
          <dgm:constr type="w" for="ch" forName="circ5" refType="w" fact="0.25"/>
          <dgm:constr type="h" for="ch" forName="circ5" refType="h" fact="0.35"/>
          <dgm:constr type="l" for="ch" forName="circ5Tx"/>
          <dgm:constr type="t" for="ch" forName="circ5Tx" refType="h" fact="0.31"/>
          <dgm:constr type="w" for="ch" forName="circ5Tx" refType="w" fact="0.26"/>
          <dgm:constr type="h" for="ch" forName="circ5Tx" refType="h" fact="0.255"/>
          <dgm:constr type="primFontSz" for="ch" ptType="node" op="equ"/>
        </dgm:constrLst>
      </dgm:if>
      <dgm:if name="Name15" axis="ch" ptType="node" func="cnt" op="equ" val="6">
        <dgm:constrLst>
          <dgm:constr type="ctrX" for="ch" forName="circ1" refType="w" fact="0.5"/>
          <dgm:constr type="ctrY" for="ch" forName="circ1" refType="h" fact="0.3844"/>
          <dgm:constr type="w" for="ch" forName="circ1" refType="w" fact="0.24"/>
          <dgm:constr type="h" for="ch" forName="circ1" refType="h" fact="0.3084"/>
          <dgm:constr type="l" for="ch" forName="circ1Tx" refType="w" fact="0.35"/>
          <dgm:constr type="t" for="ch" forName="circ1Tx"/>
          <dgm:constr type="w" for="ch" forName="circ1Tx" refType="w" fact="0.3"/>
          <dgm:constr type="h" for="ch" forName="circ1Tx" refType="h" fact="0.21"/>
          <dgm:constr type="ctrX" for="ch" forName="circ2" refType="w" fact="0.5779"/>
          <dgm:constr type="ctrY" for="ch" forName="circ2" refType="h" fact="0.4422"/>
          <dgm:constr type="w" for="ch" forName="circ2" refType="w" fact="0.24"/>
          <dgm:constr type="h" for="ch" forName="circ2" refType="h" fact="0.3084"/>
          <dgm:constr type="l" for="ch" forName="circ2Tx" refType="w" fact="0.7157"/>
          <dgm:constr type="t" for="ch" forName="circ2Tx" refType="h" fact="0.2"/>
          <dgm:constr type="w" for="ch" forName="circ2Tx" refType="w" fact="0.2843"/>
          <dgm:constr type="h" for="ch" forName="circ2Tx" refType="h" fact="0.23"/>
          <dgm:constr type="ctrX" for="ch" forName="circ3" refType="w" fact="0.5779"/>
          <dgm:constr type="ctrY" for="ch" forName="circ3" refType="h" fact="0.5578"/>
          <dgm:constr type="w" for="ch" forName="circ3" refType="w" fact="0.24"/>
          <dgm:constr type="h" for="ch" forName="circ3" refType="h" fact="0.3084"/>
          <dgm:constr type="l" for="ch" forName="circ3Tx" refType="w" fact="0.7157"/>
          <dgm:constr type="t" for="ch" forName="circ3Tx" refType="h" fact="0.543"/>
          <dgm:constr type="w" for="ch" forName="circ3Tx" refType="w" fact="0.2843"/>
          <dgm:constr type="h" for="ch" forName="circ3Tx" refType="h" fact="0.257"/>
          <dgm:constr type="ctrX" for="ch" forName="circ4" refType="w" fact="0.5"/>
          <dgm:constr type="ctrY" for="ch" forName="circ4" refType="h" fact="0.6157"/>
          <dgm:constr type="w" for="ch" forName="circ4" refType="w" fact="0.24"/>
          <dgm:constr type="h" for="ch" forName="circ4" refType="h" fact="0.3084"/>
          <dgm:constr type="l" for="ch" forName="circ4Tx" refType="w" fact="0.35"/>
          <dgm:constr type="t" for="ch" forName="circ4Tx" refType="h" fact="0.79"/>
          <dgm:constr type="w" for="ch" forName="circ4Tx" refType="w" fact="0.3"/>
          <dgm:constr type="h" for="ch" forName="circ4Tx" refType="h" fact="0.21"/>
          <dgm:constr type="ctrX" for="ch" forName="circ5" refType="w" fact="0.4221"/>
          <dgm:constr type="ctrY" for="ch" forName="circ5" refType="h" fact="0.5578"/>
          <dgm:constr type="w" for="ch" forName="circ5" refType="w" fact="0.24"/>
          <dgm:constr type="h" for="ch" forName="circ5" refType="h" fact="0.3084"/>
          <dgm:constr type="l" for="ch" forName="circ5Tx" refType="w" fact="0"/>
          <dgm:constr type="t" for="ch" forName="circ5Tx" refType="h" fact="0.543"/>
          <dgm:constr type="w" for="ch" forName="circ5Tx" refType="w" fact="0.2843"/>
          <dgm:constr type="h" for="ch" forName="circ5Tx" refType="h" fact="0.257"/>
          <dgm:constr type="ctrX" for="ch" forName="circ6" refType="w" fact="0.4221"/>
          <dgm:constr type="ctrY" for="ch" forName="circ6" refType="h" fact="0.4422"/>
          <dgm:constr type="w" for="ch" forName="circ6" refType="w" fact="0.24"/>
          <dgm:constr type="h" for="ch" forName="circ6" refType="h" fact="0.3084"/>
          <dgm:constr type="l" for="ch" forName="circ6Tx" refType="w" fact="0"/>
          <dgm:constr type="t" for="ch" forName="circ6Tx" refType="h" fact="0.2"/>
          <dgm:constr type="w" for="ch" forName="circ6Tx" refType="w" fact="0.2843"/>
          <dgm:constr type="h" for="ch" forName="circ6Tx" refType="h" fact="0.257"/>
          <dgm:constr type="primFontSz" for="ch" ptType="node" op="equ"/>
        </dgm:constrLst>
      </dgm:if>
      <dgm:else name="Name16">
        <dgm:constrLst>
          <dgm:constr type="ctrX" for="ch" forName="circ1" refType="w" fact="0.5"/>
          <dgm:constr type="ctrY" for="ch" forName="circ1" refType="h" fact="0.4177"/>
          <dgm:constr type="w" for="ch" forName="circ1" refType="w" fact="0.24"/>
          <dgm:constr type="h" for="ch" forName="circ1" refType="h" fact="0.3262"/>
          <dgm:constr type="l" for="ch" forName="circ1Tx" refType="w" fact="0.3625"/>
          <dgm:constr type="t" for="ch" forName="circ1Tx"/>
          <dgm:constr type="w" for="ch" forName="circ1Tx" refType="w" fact="0.275"/>
          <dgm:constr type="h" for="ch" forName="circ1Tx" refType="h" fact="0.2"/>
          <dgm:constr type="ctrX" for="ch" forName="circ2" refType="w" fact="0.5704"/>
          <dgm:constr type="ctrY" for="ch" forName="circ2" refType="h" fact="0.4637"/>
          <dgm:constr type="w" for="ch" forName="circ2" refType="w" fact="0.24"/>
          <dgm:constr type="h" for="ch" forName="circ2" refType="h" fact="0.3262"/>
          <dgm:constr type="l" for="ch" forName="circ2Tx" refType="w" fact="0.72"/>
          <dgm:constr type="t" for="ch" forName="circ2Tx" refType="h" fact="0.19"/>
          <dgm:constr type="w" for="ch" forName="circ2Tx" refType="w" fact="0.26"/>
          <dgm:constr type="h" for="ch" forName="circ2Tx" refType="h" fact="0.22"/>
          <dgm:constr type="ctrX" for="ch" forName="circ3" refType="w" fact="0.5877"/>
          <dgm:constr type="ctrY" for="ch" forName="circ3" refType="h" fact="0.5672"/>
          <dgm:constr type="w" for="ch" forName="circ3" refType="w" fact="0.24"/>
          <dgm:constr type="h" for="ch" forName="circ3" refType="h" fact="0.3262"/>
          <dgm:constr type="l" for="ch" forName="circ3Tx" refType="w" fact="0.745"/>
          <dgm:constr type="t" for="ch" forName="circ3Tx" refType="h" fact="0.47"/>
          <dgm:constr type="w" for="ch" forName="circ3Tx" refType="w" fact="0.255"/>
          <dgm:constr type="h" for="ch" forName="circ3Tx" refType="h" fact="0.235"/>
          <dgm:constr type="ctrX" for="ch" forName="circ4" refType="w" fact="0.539"/>
          <dgm:constr type="ctrY" for="ch" forName="circ4" refType="h" fact="0.6502"/>
          <dgm:constr type="w" for="ch" forName="circ4" refType="w" fact="0.24"/>
          <dgm:constr type="h" for="ch" forName="circ4" refType="h" fact="0.3262"/>
          <dgm:constr type="l" for="ch" forName="circ4Tx" refType="w" fact="0.635"/>
          <dgm:constr type="t" for="ch" forName="circ4Tx" refType="h" fact="0.785"/>
          <dgm:constr type="w" for="ch" forName="circ4Tx" refType="w" fact="0.275"/>
          <dgm:constr type="h" for="ch" forName="circ4Tx" refType="h" fact="0.215"/>
          <dgm:constr type="ctrX" for="ch" forName="circ5" refType="w" fact="0.461"/>
          <dgm:constr type="ctrY" for="ch" forName="circ5" refType="h" fact="0.6502"/>
          <dgm:constr type="w" for="ch" forName="circ5" refType="w" fact="0.24"/>
          <dgm:constr type="h" for="ch" forName="circ5" refType="h" fact="0.3262"/>
          <dgm:constr type="l" for="ch" forName="circ5Tx" refType="w" fact="0.09"/>
          <dgm:constr type="t" for="ch" forName="circ5Tx" refType="h" fact="0.785"/>
          <dgm:constr type="w" for="ch" forName="circ5Tx" refType="w" fact="0.275"/>
          <dgm:constr type="h" for="ch" forName="circ5Tx" refType="h" fact="0.215"/>
          <dgm:constr type="ctrX" for="ch" forName="circ6" refType="w" fact="0.4123"/>
          <dgm:constr type="ctrY" for="ch" forName="circ6" refType="h" fact="0.5672"/>
          <dgm:constr type="w" for="ch" forName="circ6" refType="w" fact="0.24"/>
          <dgm:constr type="h" for="ch" forName="circ6" refType="h" fact="0.3262"/>
          <dgm:constr type="l" for="ch" forName="circ6Tx"/>
          <dgm:constr type="t" for="ch" forName="circ6Tx" refType="h" fact="0.47"/>
          <dgm:constr type="w" for="ch" forName="circ6Tx" refType="w" fact="0.255"/>
          <dgm:constr type="h" for="ch" forName="circ6Tx" refType="h" fact="0.235"/>
          <dgm:constr type="ctrX" for="ch" forName="circ7" refType="w" fact="0.4296"/>
          <dgm:constr type="ctrY" for="ch" forName="circ7" refType="h" fact="0.4637"/>
          <dgm:constr type="w" for="ch" forName="circ7" refType="w" fact="0.24"/>
          <dgm:constr type="h" for="ch" forName="circ7" refType="h" fact="0.3262"/>
          <dgm:constr type="l" for="ch" forName="circ7Tx" refType="w" fact="0.02"/>
          <dgm:constr type="t" for="ch" forName="circ7Tx" refType="h" fact="0.19"/>
          <dgm:constr type="w" for="ch" forName="circ7Tx" refType="w" fact="0.26"/>
          <dgm:constr type="h" for="ch" forName="circ7Tx" refType="h" fact="0.22"/>
          <dgm:constr type="primFontSz" for="ch" ptType="node" op="equ"/>
        </dgm:constrLst>
      </dgm:else>
    </dgm:choose>
    <dgm:ruleLst/>
    <dgm:forEach name="Name17" axis="ch" ptType="node" cnt="1">
      <dgm:choose name="Name18">
        <dgm:if name="Name19" axis="root ch" ptType="all node" func="cnt" op="equ" val="1">
          <dgm:layoutNode name="circ1TxSh" styleLbl="vennNode1">
            <dgm:alg type="tx">
              <dgm:param type="txAnchorHorzCh" val="ctr"/>
              <dgm:param type="txAnchorVertCh" val="mid"/>
            </dgm:alg>
            <dgm:shape xmlns:r="http://schemas.openxmlformats.org/officeDocument/2006/relationships" type="ellipse" r:blip="">
              <dgm:adjLst/>
            </dgm:shape>
            <dgm:choose name="Name20">
              <dgm:if name="Name21" func="var" arg="dir" op="equ" val="norm">
                <dgm:choose name="Name22">
                  <dgm:if name="Name23" axis="root ch" ptType="all node" func="cnt" op="lte" val="4">
                    <dgm:presOf axis="desOrSelf" ptType="node"/>
                  </dgm:if>
                  <dgm:else name="Name24">
                    <dgm:presOf/>
                  </dgm:else>
                </dgm:choose>
              </dgm:if>
              <dgm:else name="Name25">
                <dgm:choose name="Name26">
                  <dgm:if name="Name27" axis="root ch" ptType="all node" func="cnt" op="equ" val="2">
                    <dgm:presOf axis="root ch desOrSelf" ptType="all node node" st="1 2 1" cnt="1 1 0"/>
                  </dgm:if>
                  <dgm:else name="Name28">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if>
        <dgm:else name="Name29">
          <dgm:layoutNode name="circ1" styleLbl="vennNode1">
            <dgm:alg type="sp"/>
            <dgm:shape xmlns:r="http://schemas.openxmlformats.org/officeDocument/2006/relationships" type="ellipse" r:blip="">
              <dgm:adjLst/>
            </dgm:shape>
            <dgm:choose name="Name30">
              <dgm:if name="Name31" func="var" arg="dir" op="equ" val="norm">
                <dgm:choose name="Name32">
                  <dgm:if name="Name33" axis="root ch" ptType="all node" func="cnt" op="lte" val="4">
                    <dgm:presOf axis="desOrSelf" ptType="node"/>
                  </dgm:if>
                  <dgm:else name="Name34">
                    <dgm:presOf/>
                  </dgm:else>
                </dgm:choose>
              </dgm:if>
              <dgm:else name="Name35">
                <dgm:choose name="Name36">
                  <dgm:if name="Name37" axis="root ch" ptType="all node" func="cnt" op="equ" val="2">
                    <dgm:presOf axis="root ch desOrSelf" ptType="all node node" st="1 2 1" cnt="1 1 0"/>
                  </dgm:if>
                  <dgm:else name="Name38">
                    <dgm:choose name="Name39">
                      <dgm:if name="Name40" axis="root ch" ptType="all node" func="cnt" op="lte" val="4">
                        <dgm:presOf axis="desOrSelf" ptType="node"/>
                      </dgm:if>
                      <dgm:else name="Name41">
                        <dgm:presOf/>
                      </dgm:else>
                    </dgm:choose>
                  </dgm:else>
                </dgm:choose>
              </dgm:else>
            </dgm:choose>
            <dgm:constrLst/>
            <dgm:ruleLst/>
          </dgm:layoutNode>
          <dgm:layoutNode name="circ1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42">
              <dgm:if name="Name43" func="var" arg="dir" op="equ" val="norm">
                <dgm:presOf axis="desOrSelf" ptType="node"/>
              </dgm:if>
              <dgm:else name="Name44">
                <dgm:choose name="Name45">
                  <dgm:if name="Name46" axis="root ch" ptType="all node" func="cnt" op="equ" val="2">
                    <dgm:presOf axis="root ch desOrSelf" ptType="all node node" st="1 2 1" cnt="1 1 0"/>
                  </dgm:if>
                  <dgm:else name="Name47">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else>
      </dgm:choose>
    </dgm:forEach>
    <dgm:forEach name="Name48" axis="ch" ptType="node" st="2" cnt="1">
      <dgm:layoutNode name="circ2" styleLbl="vennNode1">
        <dgm:alg type="sp"/>
        <dgm:shape xmlns:r="http://schemas.openxmlformats.org/officeDocument/2006/relationships" type="ellipse" r:blip="">
          <dgm:adjLst/>
        </dgm:shape>
        <dgm:choose name="Name49">
          <dgm:if name="Name50" func="var" arg="dir" op="equ" val="norm">
            <dgm:choose name="Name51">
              <dgm:if name="Name52" axis="root ch" ptType="all node" func="cnt" op="lte" val="4">
                <dgm:presOf axis="desOrSelf" ptType="node"/>
              </dgm:if>
              <dgm:else name="Name53">
                <dgm:presOf/>
              </dgm:else>
            </dgm:choose>
          </dgm:if>
          <dgm:else name="Name54">
            <dgm:choose name="Name55">
              <dgm:if name="Name56" axis="root ch" ptType="all node" func="cnt" op="equ" val="2">
                <dgm:presOf axis="root ch desOrSelf" ptType="all node node" st="1 1 1" cnt="1 1 0"/>
              </dgm:if>
              <dgm:if name="Name57" axis="root ch" ptType="all node" func="cnt" op="equ" val="3">
                <dgm:presOf axis="root ch desOrSelf" ptType="all node node" st="1 3 1" cnt="1 1 0"/>
              </dgm:if>
              <dgm:if name="Name58" axis="root ch" ptType="all node" func="cnt" op="equ" val="4">
                <dgm:presOf axis="root ch desOrSelf" ptType="all node node" st="1 4 1" cnt="1 1 0"/>
              </dgm:if>
              <dgm:else name="Name59">
                <dgm:presOf/>
              </dgm:else>
            </dgm:choose>
          </dgm:else>
        </dgm:choose>
        <dgm:constrLst/>
        <dgm:ruleLst/>
      </dgm:layoutNode>
      <dgm:layoutNode name="circ2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60">
          <dgm:if name="Name61" func="var" arg="dir" op="equ" val="norm">
            <dgm:presOf axis="desOrSelf" ptType="node"/>
          </dgm:if>
          <dgm:else name="Name62">
            <dgm:choose name="Name63">
              <dgm:if name="Name64" axis="root ch" ptType="all node" func="cnt" op="equ" val="2">
                <dgm:presOf axis="root ch desOrSelf" ptType="all node node" st="1 1 1" cnt="1 1 0"/>
              </dgm:if>
              <dgm:if name="Name65" axis="root ch" ptType="all node" func="cnt" op="equ" val="3">
                <dgm:presOf axis="root ch desOrSelf" ptType="all node node" st="1 3 1" cnt="1 1 0"/>
              </dgm:if>
              <dgm:if name="Name66" axis="root ch" ptType="all node" func="cnt" op="equ" val="4">
                <dgm:presOf axis="root ch desOrSelf" ptType="all node node" st="1 4 1" cnt="1 1 0"/>
              </dgm:if>
              <dgm:if name="Name67" axis="root ch" ptType="all node" func="cnt" op="equ" val="5">
                <dgm:presOf axis="root ch desOrSelf" ptType="all node node" st="1 5 1" cnt="1 1 0"/>
              </dgm:if>
              <dgm:if name="Name68" axis="root ch" ptType="all node" func="cnt" op="equ" val="6">
                <dgm:presOf axis="root ch desOrSelf" ptType="all node node" st="1 6 1" cnt="1 1 0"/>
              </dgm:if>
              <dgm:else name="Name69">
                <dgm:presOf axis="root ch desOrSelf" ptType="all node node" st="1 7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70" axis="ch" ptType="node" st="3" cnt="1">
      <dgm:layoutNode name="circ3" styleLbl="vennNode1">
        <dgm:alg type="sp"/>
        <dgm:shape xmlns:r="http://schemas.openxmlformats.org/officeDocument/2006/relationships" type="ellipse" r:blip="">
          <dgm:adjLst/>
        </dgm:shape>
        <dgm:choose name="Name71">
          <dgm:if name="Name72" func="var" arg="dir" op="equ" val="norm">
            <dgm:choose name="Name73">
              <dgm:if name="Name74" axis="root ch" ptType="all node" func="cnt" op="lte" val="4">
                <dgm:presOf axis="desOrSelf" ptType="node"/>
              </dgm:if>
              <dgm:else name="Name75">
                <dgm:presOf/>
              </dgm:else>
            </dgm:choose>
          </dgm:if>
          <dgm:else name="Name76">
            <dgm:choose name="Name77">
              <dgm:if name="Name78" axis="root ch" ptType="all node" func="cnt" op="equ" val="3">
                <dgm:presOf axis="root ch desOrSelf" ptType="all node node" st="1 2 1" cnt="1 1 0"/>
              </dgm:if>
              <dgm:if name="Name79" axis="root ch" ptType="all node" func="cnt" op="equ" val="4">
                <dgm:presOf axis="root ch desOrSelf" ptType="all node node" st="1 3 1" cnt="1 1 0"/>
              </dgm:if>
              <dgm:else name="Name80">
                <dgm:presOf/>
              </dgm:else>
            </dgm:choose>
          </dgm:else>
        </dgm:choose>
        <dgm:constrLst/>
        <dgm:ruleLst/>
      </dgm:layoutNode>
      <dgm:layoutNode name="circ3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81">
          <dgm:if name="Name82" func="var" arg="dir" op="equ" val="norm">
            <dgm:presOf axis="desOrSelf" ptType="node"/>
          </dgm:if>
          <dgm:else name="Name83">
            <dgm:choose name="Name84">
              <dgm:if name="Name85" axis="root ch" ptType="all node" func="cnt" op="equ" val="3">
                <dgm:presOf axis="root ch desOrSelf" ptType="all node node" st="1 2 1" cnt="1 1 0"/>
              </dgm:if>
              <dgm:if name="Name86" axis="root ch" ptType="all node" func="cnt" op="equ" val="4">
                <dgm:presOf axis="root ch desOrSelf" ptType="all node node" st="1 3 1" cnt="1 1 0"/>
              </dgm:if>
              <dgm:if name="Name87" axis="root ch" ptType="all node" func="cnt" op="equ" val="5">
                <dgm:presOf axis="root ch desOrSelf" ptType="all node node" st="1 4 1" cnt="1 1 0"/>
              </dgm:if>
              <dgm:if name="Name88" axis="root ch" ptType="all node" func="cnt" op="equ" val="6">
                <dgm:presOf axis="root ch desOrSelf" ptType="all node node" st="1 5 1" cnt="1 1 0"/>
              </dgm:if>
              <dgm:else name="Name89">
                <dgm:presOf axis="root ch desOrSelf" ptType="all node node" st="1 6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90" axis="ch" ptType="node" st="4" cnt="1">
      <dgm:layoutNode name="circ4" styleLbl="vennNode1">
        <dgm:alg type="sp"/>
        <dgm:shape xmlns:r="http://schemas.openxmlformats.org/officeDocument/2006/relationships" type="ellipse" r:blip="">
          <dgm:adjLst/>
        </dgm:shape>
        <dgm:choose name="Name91">
          <dgm:if name="Name92" func="var" arg="dir" op="equ" val="norm">
            <dgm:choose name="Name93">
              <dgm:if name="Name94" axis="root ch" ptType="all node" func="cnt" op="lte" val="4">
                <dgm:presOf axis="desOrSelf" ptType="node"/>
              </dgm:if>
              <dgm:else name="Name95">
                <dgm:presOf/>
              </dgm:else>
            </dgm:choose>
          </dgm:if>
          <dgm:else name="Name96">
            <dgm:choose name="Name97">
              <dgm:if name="Name98" axis="root ch" ptType="all node" func="cnt" op="equ" val="4">
                <dgm:presOf axis="root ch desOrSelf" ptType="all node node" st="1 2 1" cnt="1 1 0"/>
              </dgm:if>
              <dgm:else name="Name99">
                <dgm:presOf/>
              </dgm:else>
            </dgm:choose>
          </dgm:else>
        </dgm:choose>
        <dgm:constrLst/>
        <dgm:ruleLst/>
      </dgm:layoutNode>
      <dgm:layoutNode name="circ4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0">
          <dgm:if name="Name101" func="var" arg="dir" op="equ" val="norm">
            <dgm:presOf axis="desOrSelf" ptType="node"/>
          </dgm:if>
          <dgm:else name="Name102">
            <dgm:choose name="Name103">
              <dgm:if name="Name104" axis="root ch" ptType="all node" func="cnt" op="equ" val="4">
                <dgm:presOf axis="root ch desOrSelf" ptType="all node node" st="1 2 1" cnt="1 1 0"/>
              </dgm:if>
              <dgm:if name="Name105" axis="root ch" ptType="all node" func="cnt" op="equ" val="5">
                <dgm:presOf axis="root ch desOrSelf" ptType="all node node" st="1 3 1" cnt="1 1 0"/>
              </dgm:if>
              <dgm:if name="Name106" axis="root ch" ptType="all node" func="cnt" op="equ" val="6">
                <dgm:presOf axis="root ch desOrSelf" ptType="all node node" st="1 4 1" cnt="1 1 0"/>
              </dgm:if>
              <dgm:else name="Name107">
                <dgm:presOf axis="root ch desOrSelf" ptType="all node node" st="1 5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08" axis="ch" ptType="node" st="5" cnt="1">
      <dgm:layoutNode name="circ5" styleLbl="vennNode1">
        <dgm:alg type="sp"/>
        <dgm:shape xmlns:r="http://schemas.openxmlformats.org/officeDocument/2006/relationships" type="ellipse" r:blip="">
          <dgm:adjLst/>
        </dgm:shape>
        <dgm:presOf/>
        <dgm:constrLst/>
        <dgm:ruleLst/>
      </dgm:layoutNode>
      <dgm:layoutNode name="circ5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9">
          <dgm:if name="Name110" func="var" arg="dir" op="equ" val="norm">
            <dgm:presOf axis="desOrSelf" ptType="node"/>
          </dgm:if>
          <dgm:else name="Name111">
            <dgm:choose name="Name112">
              <dgm:if name="Name113" axis="root ch" ptType="all node" func="cnt" op="equ" val="5">
                <dgm:presOf axis="root ch desOrSelf" ptType="all node node" st="1 2 1" cnt="1 1 0"/>
              </dgm:if>
              <dgm:if name="Name114" axis="root ch" ptType="all node" func="cnt" op="equ" val="6">
                <dgm:presOf axis="root ch desOrSelf" ptType="all node node" st="1 3 1" cnt="1 1 0"/>
              </dgm:if>
              <dgm:else name="Name115">
                <dgm:presOf axis="root ch desOrSelf" ptType="all node node" st="1 4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16" axis="ch" ptType="node" st="6" cnt="1">
      <dgm:layoutNode name="circ6" styleLbl="vennNode1">
        <dgm:alg type="sp"/>
        <dgm:shape xmlns:r="http://schemas.openxmlformats.org/officeDocument/2006/relationships" type="ellipse" r:blip="">
          <dgm:adjLst/>
        </dgm:shape>
        <dgm:presOf/>
        <dgm:constrLst/>
        <dgm:ruleLst/>
      </dgm:layoutNode>
      <dgm:layoutNode name="circ6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17">
          <dgm:if name="Name118" func="var" arg="dir" op="equ" val="norm">
            <dgm:presOf axis="desOrSelf" ptType="node"/>
          </dgm:if>
          <dgm:else name="Name119">
            <dgm:choose name="Name120">
              <dgm:if name="Name121" axis="root ch" ptType="all node" func="cnt" op="equ" val="6">
                <dgm:presOf axis="root ch desOrSelf" ptType="all node node" st="1 2 1" cnt="1 1 0"/>
              </dgm:if>
              <dgm:else name="Name122">
                <dgm:presOf axis="root ch desOrSelf" ptType="all node node" st="1 3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23" axis="ch" ptType="node" st="7" cnt="1">
      <dgm:layoutNode name="circ7" styleLbl="vennNode1">
        <dgm:alg type="sp"/>
        <dgm:shape xmlns:r="http://schemas.openxmlformats.org/officeDocument/2006/relationships" type="ellipse" r:blip="">
          <dgm:adjLst/>
        </dgm:shape>
        <dgm:presOf/>
        <dgm:constrLst/>
        <dgm:ruleLst/>
      </dgm:layoutNode>
      <dgm:layoutNode name="circ7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24">
          <dgm:if name="Name125" func="var" arg="dir" op="equ" val="norm">
            <dgm:presOf axis="desOrSelf" ptType="node"/>
          </dgm:if>
          <dgm:else name="Name126">
            <dgm:presOf axis="root ch desOrSelf" ptType="all node node" st="1 2 1" cnt="1 1 0"/>
          </dgm:else>
        </dgm:choose>
        <dgm:constrLst>
          <dgm:constr type="tMarg"/>
          <dgm:constr type="bMarg"/>
          <dgm:constr type="lMarg"/>
          <dgm:constr type="rMarg"/>
          <dgm:constr type="primFontSz" val="65"/>
        </dgm:constrLst>
        <dgm:ruleLst>
          <dgm:rule type="primFontSz" val="5" fact="NaN" max="NaN"/>
        </dgm:ruleLst>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4820"/>
          </a:xfrm>
          <a:prstGeom prst="rect">
            <a:avLst/>
          </a:prstGeom>
        </p:spPr>
        <p:txBody>
          <a:bodyPr vert="horz" lIns="93177" tIns="46589" rIns="93177" bIns="46589" rtlCol="0"/>
          <a:lstStyle>
            <a:lvl1pPr algn="l">
              <a:defRPr sz="1200"/>
            </a:lvl1pPr>
          </a:lstStyle>
          <a:p>
            <a:endParaRPr lang="en-US"/>
          </a:p>
        </p:txBody>
      </p:sp>
      <p:sp>
        <p:nvSpPr>
          <p:cNvPr id="3" name="Date Placeholder 2"/>
          <p:cNvSpPr>
            <a:spLocks noGrp="1"/>
          </p:cNvSpPr>
          <p:nvPr>
            <p:ph type="dt" idx="1"/>
          </p:nvPr>
        </p:nvSpPr>
        <p:spPr>
          <a:xfrm>
            <a:off x="3970938" y="0"/>
            <a:ext cx="3037840" cy="464820"/>
          </a:xfrm>
          <a:prstGeom prst="rect">
            <a:avLst/>
          </a:prstGeom>
        </p:spPr>
        <p:txBody>
          <a:bodyPr vert="horz" lIns="93177" tIns="46589" rIns="93177" bIns="46589" rtlCol="0"/>
          <a:lstStyle>
            <a:lvl1pPr algn="r">
              <a:defRPr sz="1200"/>
            </a:lvl1pPr>
          </a:lstStyle>
          <a:p>
            <a:fld id="{3DBBBB0E-4AAA-4183-AFA8-CD77687265B3}" type="datetimeFigureOut">
              <a:rPr lang="en-US" smtClean="0"/>
              <a:t>8/13/2018</a:t>
            </a:fld>
            <a:endParaRPr lang="en-US"/>
          </a:p>
        </p:txBody>
      </p:sp>
      <p:sp>
        <p:nvSpPr>
          <p:cNvPr id="4" name="Slide Image Placeholder 3"/>
          <p:cNvSpPr>
            <a:spLocks noGrp="1" noRot="1" noChangeAspect="1"/>
          </p:cNvSpPr>
          <p:nvPr>
            <p:ph type="sldImg" idx="2"/>
          </p:nvPr>
        </p:nvSpPr>
        <p:spPr>
          <a:xfrm>
            <a:off x="1181100" y="696913"/>
            <a:ext cx="4648200" cy="3486150"/>
          </a:xfrm>
          <a:prstGeom prst="rect">
            <a:avLst/>
          </a:prstGeom>
          <a:noFill/>
          <a:ln w="12700">
            <a:solidFill>
              <a:prstClr val="black"/>
            </a:solidFill>
          </a:ln>
        </p:spPr>
        <p:txBody>
          <a:bodyPr vert="horz" lIns="93177" tIns="46589" rIns="93177" bIns="46589" rtlCol="0" anchor="ctr"/>
          <a:lstStyle/>
          <a:p>
            <a:endParaRPr lang="en-US"/>
          </a:p>
        </p:txBody>
      </p:sp>
      <p:sp>
        <p:nvSpPr>
          <p:cNvPr id="5" name="Notes Placeholder 4"/>
          <p:cNvSpPr>
            <a:spLocks noGrp="1"/>
          </p:cNvSpPr>
          <p:nvPr>
            <p:ph type="body" sz="quarter" idx="3"/>
          </p:nvPr>
        </p:nvSpPr>
        <p:spPr>
          <a:xfrm>
            <a:off x="701040" y="4415790"/>
            <a:ext cx="5608320" cy="4183380"/>
          </a:xfrm>
          <a:prstGeom prst="rect">
            <a:avLst/>
          </a:prstGeom>
        </p:spPr>
        <p:txBody>
          <a:bodyPr vert="horz" lIns="93177" tIns="46589" rIns="93177" bIns="46589"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829967"/>
            <a:ext cx="3037840" cy="464820"/>
          </a:xfrm>
          <a:prstGeom prst="rect">
            <a:avLst/>
          </a:prstGeom>
        </p:spPr>
        <p:txBody>
          <a:bodyPr vert="horz" lIns="93177" tIns="46589" rIns="93177" bIns="46589" rtlCol="0" anchor="b"/>
          <a:lstStyle>
            <a:lvl1pPr algn="l">
              <a:defRPr sz="1200"/>
            </a:lvl1pPr>
          </a:lstStyle>
          <a:p>
            <a:endParaRPr lang="en-US"/>
          </a:p>
        </p:txBody>
      </p:sp>
      <p:sp>
        <p:nvSpPr>
          <p:cNvPr id="7" name="Slide Number Placeholder 6"/>
          <p:cNvSpPr>
            <a:spLocks noGrp="1"/>
          </p:cNvSpPr>
          <p:nvPr>
            <p:ph type="sldNum" sz="quarter" idx="5"/>
          </p:nvPr>
        </p:nvSpPr>
        <p:spPr>
          <a:xfrm>
            <a:off x="3970938" y="8829967"/>
            <a:ext cx="3037840" cy="464820"/>
          </a:xfrm>
          <a:prstGeom prst="rect">
            <a:avLst/>
          </a:prstGeom>
        </p:spPr>
        <p:txBody>
          <a:bodyPr vert="horz" lIns="93177" tIns="46589" rIns="93177" bIns="46589" rtlCol="0" anchor="b"/>
          <a:lstStyle>
            <a:lvl1pPr algn="r">
              <a:defRPr sz="1200"/>
            </a:lvl1pPr>
          </a:lstStyle>
          <a:p>
            <a:fld id="{7F1FDD47-404A-443F-B506-6B55DEE76A90}" type="slidenum">
              <a:rPr lang="en-US" smtClean="0"/>
              <a:t>‹#›</a:t>
            </a:fld>
            <a:endParaRPr lang="en-US"/>
          </a:p>
        </p:txBody>
      </p:sp>
    </p:spTree>
    <p:extLst>
      <p:ext uri="{BB962C8B-B14F-4D97-AF65-F5344CB8AC3E}">
        <p14:creationId xmlns:p14="http://schemas.microsoft.com/office/powerpoint/2010/main" val="23551929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Slide Image Placeholder 1"/>
          <p:cNvSpPr>
            <a:spLocks noGrp="1" noRot="1" noChangeAspect="1" noTextEdit="1"/>
          </p:cNvSpPr>
          <p:nvPr>
            <p:ph type="sldImg"/>
          </p:nvPr>
        </p:nvSpPr>
        <p:spPr>
          <a:ln/>
        </p:spPr>
      </p:sp>
      <p:sp>
        <p:nvSpPr>
          <p:cNvPr id="22531" name="Notes Placeholder 2"/>
          <p:cNvSpPr>
            <a:spLocks noGrp="1"/>
          </p:cNvSpPr>
          <p:nvPr>
            <p:ph type="body" idx="1"/>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en-US" altLang="en-US" i="1" dirty="0">
              <a:ea typeface="ＭＳ Ｐゴシック" pitchFamily="34" charset="-128"/>
            </a:endParaRPr>
          </a:p>
        </p:txBody>
      </p:sp>
      <p:sp>
        <p:nvSpPr>
          <p:cNvPr id="22532" name="Slide Number Placeholder 3"/>
          <p:cNvSpPr>
            <a:spLocks noGrp="1"/>
          </p:cNvSpPr>
          <p:nvPr>
            <p:ph type="sldNum" sz="quarter" idx="5"/>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defRPr>
            </a:lvl1pPr>
            <a:lvl2pPr marL="755608" indent="-290497">
              <a:defRPr>
                <a:solidFill>
                  <a:schemeClr val="tx1"/>
                </a:solidFill>
                <a:latin typeface="Arial" charset="0"/>
              </a:defRPr>
            </a:lvl2pPr>
            <a:lvl3pPr marL="1163574" indent="-231762">
              <a:defRPr>
                <a:solidFill>
                  <a:schemeClr val="tx1"/>
                </a:solidFill>
                <a:latin typeface="Arial" charset="0"/>
              </a:defRPr>
            </a:lvl3pPr>
            <a:lvl4pPr marL="1630273" indent="-231762">
              <a:defRPr>
                <a:solidFill>
                  <a:schemeClr val="tx1"/>
                </a:solidFill>
                <a:latin typeface="Arial" charset="0"/>
              </a:defRPr>
            </a:lvl4pPr>
            <a:lvl5pPr marL="2095384" indent="-231762">
              <a:defRPr>
                <a:solidFill>
                  <a:schemeClr val="tx1"/>
                </a:solidFill>
                <a:latin typeface="Arial" charset="0"/>
              </a:defRPr>
            </a:lvl5pPr>
            <a:lvl6pPr marL="2552559" indent="-231762" eaLnBrk="0" fontAlgn="base" hangingPunct="0">
              <a:spcBef>
                <a:spcPct val="0"/>
              </a:spcBef>
              <a:spcAft>
                <a:spcPct val="0"/>
              </a:spcAft>
              <a:defRPr>
                <a:solidFill>
                  <a:schemeClr val="tx1"/>
                </a:solidFill>
                <a:latin typeface="Arial" charset="0"/>
              </a:defRPr>
            </a:lvl6pPr>
            <a:lvl7pPr marL="3009734" indent="-231762" eaLnBrk="0" fontAlgn="base" hangingPunct="0">
              <a:spcBef>
                <a:spcPct val="0"/>
              </a:spcBef>
              <a:spcAft>
                <a:spcPct val="0"/>
              </a:spcAft>
              <a:defRPr>
                <a:solidFill>
                  <a:schemeClr val="tx1"/>
                </a:solidFill>
                <a:latin typeface="Arial" charset="0"/>
              </a:defRPr>
            </a:lvl7pPr>
            <a:lvl8pPr marL="3466908" indent="-231762" eaLnBrk="0" fontAlgn="base" hangingPunct="0">
              <a:spcBef>
                <a:spcPct val="0"/>
              </a:spcBef>
              <a:spcAft>
                <a:spcPct val="0"/>
              </a:spcAft>
              <a:defRPr>
                <a:solidFill>
                  <a:schemeClr val="tx1"/>
                </a:solidFill>
                <a:latin typeface="Arial" charset="0"/>
              </a:defRPr>
            </a:lvl8pPr>
            <a:lvl9pPr marL="3924083" indent="-231762" eaLnBrk="0" fontAlgn="base" hangingPunct="0">
              <a:spcBef>
                <a:spcPct val="0"/>
              </a:spcBef>
              <a:spcAft>
                <a:spcPct val="0"/>
              </a:spcAft>
              <a:defRPr>
                <a:solidFill>
                  <a:schemeClr val="tx1"/>
                </a:solidFill>
                <a:latin typeface="Arial" charset="0"/>
              </a:defRPr>
            </a:lvl9pPr>
          </a:lstStyle>
          <a:p>
            <a:fld id="{84CC079B-69A7-4D42-818F-CAACDE50D679}" type="slidenum">
              <a:rPr lang="en-US" altLang="en-US" smtClean="0">
                <a:solidFill>
                  <a:srgbClr val="000000"/>
                </a:solidFill>
              </a:rPr>
              <a:pPr/>
              <a:t>1</a:t>
            </a:fld>
            <a:endParaRPr lang="en-US" altLang="en-US" dirty="0">
              <a:solidFill>
                <a:srgbClr val="000000"/>
              </a:solidFill>
            </a:endParaRPr>
          </a:p>
        </p:txBody>
      </p:sp>
    </p:spTree>
    <p:extLst>
      <p:ext uri="{BB962C8B-B14F-4D97-AF65-F5344CB8AC3E}">
        <p14:creationId xmlns:p14="http://schemas.microsoft.com/office/powerpoint/2010/main" val="284218544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7F1FDD47-404A-443F-B506-6B55DEE76A90}" type="slidenum">
              <a:rPr lang="en-US" smtClean="0"/>
              <a:t>2</a:t>
            </a:fld>
            <a:endParaRPr lang="en-US"/>
          </a:p>
        </p:txBody>
      </p:sp>
    </p:spTree>
    <p:extLst>
      <p:ext uri="{BB962C8B-B14F-4D97-AF65-F5344CB8AC3E}">
        <p14:creationId xmlns:p14="http://schemas.microsoft.com/office/powerpoint/2010/main" val="280532331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F1FDD47-404A-443F-B506-6B55DEE76A90}" type="slidenum">
              <a:rPr lang="en-US" smtClean="0"/>
              <a:t>12</a:t>
            </a:fld>
            <a:endParaRPr lang="en-US"/>
          </a:p>
        </p:txBody>
      </p:sp>
    </p:spTree>
    <p:extLst>
      <p:ext uri="{BB962C8B-B14F-4D97-AF65-F5344CB8AC3E}">
        <p14:creationId xmlns:p14="http://schemas.microsoft.com/office/powerpoint/2010/main" val="415541313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762000" y="1600200"/>
            <a:ext cx="7772400" cy="1470025"/>
          </a:xfrm>
        </p:spPr>
        <p:txBody>
          <a:bodyPr/>
          <a:lstStyle/>
          <a:p>
            <a:r>
              <a:rPr lang="en-US" dirty="0"/>
              <a:t>Click to edit Master title style</a:t>
            </a:r>
          </a:p>
        </p:txBody>
      </p:sp>
      <p:sp>
        <p:nvSpPr>
          <p:cNvPr id="3" name="Subtitle 2"/>
          <p:cNvSpPr>
            <a:spLocks noGrp="1"/>
          </p:cNvSpPr>
          <p:nvPr>
            <p:ph type="subTitle" idx="1"/>
          </p:nvPr>
        </p:nvSpPr>
        <p:spPr>
          <a:xfrm>
            <a:off x="1524000" y="3429000"/>
            <a:ext cx="6400800" cy="1752600"/>
          </a:xfrm>
        </p:spPr>
        <p:txBody>
          <a:bodyPr/>
          <a:lstStyle>
            <a:lvl1pPr marL="0" indent="0" algn="ctr">
              <a:buNone/>
              <a:defRPr>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5" name="Footer Placeholder 4"/>
          <p:cNvSpPr>
            <a:spLocks noGrp="1"/>
          </p:cNvSpPr>
          <p:nvPr>
            <p:ph type="ftr" sz="quarter" idx="11"/>
          </p:nvPr>
        </p:nvSpPr>
        <p:spPr>
          <a:xfrm>
            <a:off x="381000" y="6248400"/>
            <a:ext cx="6324600" cy="473075"/>
          </a:xfrm>
          <a:prstGeom prst="rect">
            <a:avLst/>
          </a:prstGeom>
        </p:spPr>
        <p:txBody>
          <a:bodyPr/>
          <a:lstStyle>
            <a:lvl1pPr defTabSz="914400">
              <a:defRPr>
                <a:solidFill>
                  <a:srgbClr val="F2F2F2"/>
                </a:solidFill>
              </a:defRPr>
            </a:lvl1pPr>
          </a:lstStyle>
          <a:p>
            <a:pPr>
              <a:defRPr/>
            </a:pPr>
            <a:endParaRPr lang="en-US" dirty="0"/>
          </a:p>
        </p:txBody>
      </p:sp>
    </p:spTree>
    <p:extLst>
      <p:ext uri="{BB962C8B-B14F-4D97-AF65-F5344CB8AC3E}">
        <p14:creationId xmlns:p14="http://schemas.microsoft.com/office/powerpoint/2010/main" val="331395119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533400" y="1143000"/>
            <a:ext cx="5686425" cy="625475"/>
          </a:xfrm>
        </p:spPr>
        <p:txBody>
          <a:bodyPr/>
          <a:lstStyle/>
          <a:p>
            <a:r>
              <a:rPr lang="en-US" dirty="0"/>
              <a:t>Click to edit Master title style</a:t>
            </a:r>
          </a:p>
        </p:txBody>
      </p:sp>
      <p:sp>
        <p:nvSpPr>
          <p:cNvPr id="3" name="Vertical Text Placeholder 2"/>
          <p:cNvSpPr>
            <a:spLocks noGrp="1"/>
          </p:cNvSpPr>
          <p:nvPr>
            <p:ph type="body" orient="vert" idx="1"/>
          </p:nvPr>
        </p:nvSpPr>
        <p:spPr>
          <a:xfrm rot="16200000">
            <a:off x="3200400" y="-228600"/>
            <a:ext cx="3200400" cy="8382000"/>
          </a:xfrm>
        </p:spPr>
        <p:txBody>
          <a:bodyPr vert="eaVert"/>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Footer Placeholder 4"/>
          <p:cNvSpPr>
            <a:spLocks noGrp="1"/>
          </p:cNvSpPr>
          <p:nvPr>
            <p:ph type="ftr" sz="quarter" idx="11"/>
          </p:nvPr>
        </p:nvSpPr>
        <p:spPr>
          <a:xfrm>
            <a:off x="304800" y="6356350"/>
            <a:ext cx="5638800" cy="365125"/>
          </a:xfrm>
          <a:prstGeom prst="rect">
            <a:avLst/>
          </a:prstGeom>
        </p:spPr>
        <p:txBody>
          <a:bodyPr/>
          <a:lstStyle>
            <a:lvl1pPr defTabSz="914400">
              <a:defRPr>
                <a:solidFill>
                  <a:srgbClr val="FFFFFF"/>
                </a:solidFill>
              </a:defRPr>
            </a:lvl1pPr>
          </a:lstStyle>
          <a:p>
            <a:pPr>
              <a:defRPr/>
            </a:pPr>
            <a:endParaRPr lang="en-US" dirty="0"/>
          </a:p>
        </p:txBody>
      </p:sp>
    </p:spTree>
    <p:extLst>
      <p:ext uri="{BB962C8B-B14F-4D97-AF65-F5344CB8AC3E}">
        <p14:creationId xmlns:p14="http://schemas.microsoft.com/office/powerpoint/2010/main" val="71331732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rot="16200000">
            <a:off x="4371359" y="-2618759"/>
            <a:ext cx="1447800" cy="8056918"/>
          </a:xfrm>
        </p:spPr>
        <p:txBody>
          <a:bodyPr vert="eaVert"/>
          <a:lstStyle/>
          <a:p>
            <a:r>
              <a:rPr lang="en-US" dirty="0"/>
              <a:t>Click to edit Master title style</a:t>
            </a:r>
          </a:p>
        </p:txBody>
      </p:sp>
      <p:sp>
        <p:nvSpPr>
          <p:cNvPr id="3" name="Vertical Text Placeholder 2"/>
          <p:cNvSpPr>
            <a:spLocks noGrp="1"/>
          </p:cNvSpPr>
          <p:nvPr>
            <p:ph type="body" orient="vert" idx="1"/>
          </p:nvPr>
        </p:nvSpPr>
        <p:spPr>
          <a:xfrm rot="16200000">
            <a:off x="2838449" y="552448"/>
            <a:ext cx="3657602" cy="6972300"/>
          </a:xfrm>
        </p:spPr>
        <p:txBody>
          <a:bodyPr vert="eaVert"/>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Footer Placeholder 4"/>
          <p:cNvSpPr>
            <a:spLocks noGrp="1"/>
          </p:cNvSpPr>
          <p:nvPr>
            <p:ph type="ftr" sz="quarter" idx="11"/>
          </p:nvPr>
        </p:nvSpPr>
        <p:spPr>
          <a:xfrm>
            <a:off x="304800" y="6356350"/>
            <a:ext cx="5638800" cy="365125"/>
          </a:xfrm>
          <a:prstGeom prst="rect">
            <a:avLst/>
          </a:prstGeom>
        </p:spPr>
        <p:txBody>
          <a:bodyPr/>
          <a:lstStyle>
            <a:lvl1pPr defTabSz="914400">
              <a:defRPr>
                <a:solidFill>
                  <a:srgbClr val="FFFFFF"/>
                </a:solidFill>
              </a:defRPr>
            </a:lvl1pPr>
          </a:lstStyle>
          <a:p>
            <a:pPr>
              <a:defRPr/>
            </a:pPr>
            <a:endParaRPr lang="en-US" dirty="0"/>
          </a:p>
        </p:txBody>
      </p:sp>
    </p:spTree>
    <p:extLst>
      <p:ext uri="{BB962C8B-B14F-4D97-AF65-F5344CB8AC3E}">
        <p14:creationId xmlns:p14="http://schemas.microsoft.com/office/powerpoint/2010/main" val="223947565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5" name="TextBox 4"/>
          <p:cNvSpPr txBox="1">
            <a:spLocks noChangeArrowheads="1"/>
          </p:cNvSpPr>
          <p:nvPr/>
        </p:nvSpPr>
        <p:spPr bwMode="auto">
          <a:xfrm>
            <a:off x="1485900" y="1212850"/>
            <a:ext cx="184150" cy="36988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defTabSz="457200" eaLnBrk="0" hangingPunct="0">
              <a:defRPr>
                <a:solidFill>
                  <a:schemeClr val="tx1"/>
                </a:solidFill>
                <a:latin typeface="Arial" pitchFamily="34" charset="0"/>
                <a:cs typeface="Arial" pitchFamily="34" charset="0"/>
              </a:defRPr>
            </a:lvl1pPr>
            <a:lvl2pPr marL="742950" indent="-285750" defTabSz="457200" eaLnBrk="0" hangingPunct="0">
              <a:defRPr>
                <a:solidFill>
                  <a:schemeClr val="tx1"/>
                </a:solidFill>
                <a:latin typeface="Arial" pitchFamily="34" charset="0"/>
                <a:cs typeface="Arial" pitchFamily="34" charset="0"/>
              </a:defRPr>
            </a:lvl2pPr>
            <a:lvl3pPr marL="1143000" indent="-228600" defTabSz="457200" eaLnBrk="0" hangingPunct="0">
              <a:defRPr>
                <a:solidFill>
                  <a:schemeClr val="tx1"/>
                </a:solidFill>
                <a:latin typeface="Arial" pitchFamily="34" charset="0"/>
                <a:cs typeface="Arial" pitchFamily="34" charset="0"/>
              </a:defRPr>
            </a:lvl3pPr>
            <a:lvl4pPr marL="1600200" indent="-228600" defTabSz="457200" eaLnBrk="0" hangingPunct="0">
              <a:defRPr>
                <a:solidFill>
                  <a:schemeClr val="tx1"/>
                </a:solidFill>
                <a:latin typeface="Arial" pitchFamily="34" charset="0"/>
                <a:cs typeface="Arial" pitchFamily="34" charset="0"/>
              </a:defRPr>
            </a:lvl4pPr>
            <a:lvl5pPr marL="2057400" indent="-228600" defTabSz="457200" eaLnBrk="0" hangingPunct="0">
              <a:defRPr>
                <a:solidFill>
                  <a:schemeClr val="tx1"/>
                </a:solidFill>
                <a:latin typeface="Arial" pitchFamily="34" charset="0"/>
                <a:cs typeface="Arial" pitchFamily="34" charset="0"/>
              </a:defRPr>
            </a:lvl5pPr>
            <a:lvl6pPr marL="2514600" indent="-228600" defTabSz="4572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defTabSz="4572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defTabSz="4572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defTabSz="457200" eaLnBrk="0" fontAlgn="base" hangingPunct="0">
              <a:spcBef>
                <a:spcPct val="0"/>
              </a:spcBef>
              <a:spcAft>
                <a:spcPct val="0"/>
              </a:spcAft>
              <a:defRPr>
                <a:solidFill>
                  <a:schemeClr val="tx1"/>
                </a:solidFill>
                <a:latin typeface="Arial" pitchFamily="34" charset="0"/>
                <a:cs typeface="Arial" pitchFamily="34" charset="0"/>
              </a:defRPr>
            </a:lvl9pPr>
          </a:lstStyle>
          <a:p>
            <a:pPr eaLnBrk="1" fontAlgn="base" hangingPunct="1">
              <a:spcBef>
                <a:spcPct val="0"/>
              </a:spcBef>
              <a:spcAft>
                <a:spcPct val="0"/>
              </a:spcAft>
              <a:defRPr/>
            </a:pPr>
            <a:endParaRPr lang="en-US">
              <a:solidFill>
                <a:srgbClr val="000000"/>
              </a:solidFill>
              <a:latin typeface="Calibri" pitchFamily="34" charset="0"/>
            </a:endParaRPr>
          </a:p>
        </p:txBody>
      </p:sp>
      <p:sp>
        <p:nvSpPr>
          <p:cNvPr id="2" name="Title 1"/>
          <p:cNvSpPr>
            <a:spLocks noGrp="1"/>
          </p:cNvSpPr>
          <p:nvPr>
            <p:ph type="title"/>
          </p:nvPr>
        </p:nvSpPr>
        <p:spPr>
          <a:xfrm>
            <a:off x="402074" y="696499"/>
            <a:ext cx="8616598" cy="626300"/>
          </a:xfrm>
        </p:spPr>
        <p:txBody>
          <a:bodyPr/>
          <a:lstStyle/>
          <a:p>
            <a:r>
              <a:rPr lang="en-US"/>
              <a:t>Click to edit Master title style</a:t>
            </a:r>
            <a:endParaRPr lang="en-US" dirty="0"/>
          </a:p>
        </p:txBody>
      </p:sp>
      <p:sp>
        <p:nvSpPr>
          <p:cNvPr id="3" name="Content Placeholder 2"/>
          <p:cNvSpPr>
            <a:spLocks noGrp="1"/>
          </p:cNvSpPr>
          <p:nvPr>
            <p:ph idx="1"/>
          </p:nvPr>
        </p:nvSpPr>
        <p:spPr>
          <a:xfrm>
            <a:off x="402074" y="1582182"/>
            <a:ext cx="8137219" cy="1321024"/>
          </a:xfrm>
        </p:spPr>
        <p:txBody>
          <a:bodyPr/>
          <a:lstStyle>
            <a:lvl1pPr>
              <a:buClr>
                <a:schemeClr val="tx2">
                  <a:lumMod val="60000"/>
                  <a:lumOff val="40000"/>
                </a:schemeClr>
              </a:buClr>
              <a:defRPr>
                <a:solidFill>
                  <a:srgbClr val="000000"/>
                </a:solidFill>
              </a:defRPr>
            </a:lvl1pPr>
            <a:lvl2pPr>
              <a:buClr>
                <a:schemeClr val="tx2">
                  <a:lumMod val="60000"/>
                  <a:lumOff val="40000"/>
                </a:schemeClr>
              </a:buClr>
              <a:defRPr>
                <a:solidFill>
                  <a:srgbClr val="000000"/>
                </a:solidFill>
              </a:defRPr>
            </a:lvl2pPr>
            <a:lvl3pPr>
              <a:buClr>
                <a:schemeClr val="tx2">
                  <a:lumMod val="60000"/>
                  <a:lumOff val="40000"/>
                </a:schemeClr>
              </a:buClr>
              <a:defRPr>
                <a:solidFill>
                  <a:srgbClr val="000000"/>
                </a:solidFill>
              </a:defRPr>
            </a:lvl3pPr>
            <a:lvl4pPr>
              <a:buClr>
                <a:schemeClr val="tx2">
                  <a:lumMod val="60000"/>
                  <a:lumOff val="40000"/>
                </a:schemeClr>
              </a:buClr>
              <a:defRPr>
                <a:solidFill>
                  <a:srgbClr val="000000"/>
                </a:solidFill>
              </a:defRPr>
            </a:lvl4pPr>
            <a:lvl5pPr>
              <a:buClr>
                <a:schemeClr val="tx2">
                  <a:lumMod val="60000"/>
                  <a:lumOff val="40000"/>
                </a:schemeClr>
              </a:buClr>
              <a:defRPr>
                <a:solidFill>
                  <a:srgbClr val="000000"/>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TextBox 9"/>
          <p:cNvSpPr txBox="1">
            <a:spLocks noChangeArrowheads="1"/>
          </p:cNvSpPr>
          <p:nvPr userDrawn="1"/>
        </p:nvSpPr>
        <p:spPr bwMode="auto">
          <a:xfrm>
            <a:off x="1485900" y="1212850"/>
            <a:ext cx="184150" cy="36988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defTabSz="457200" eaLnBrk="0" hangingPunct="0">
              <a:defRPr>
                <a:solidFill>
                  <a:schemeClr val="tx1"/>
                </a:solidFill>
                <a:latin typeface="Arial" pitchFamily="34" charset="0"/>
                <a:cs typeface="Arial" pitchFamily="34" charset="0"/>
              </a:defRPr>
            </a:lvl1pPr>
            <a:lvl2pPr marL="742950" indent="-285750" defTabSz="457200" eaLnBrk="0" hangingPunct="0">
              <a:defRPr>
                <a:solidFill>
                  <a:schemeClr val="tx1"/>
                </a:solidFill>
                <a:latin typeface="Arial" pitchFamily="34" charset="0"/>
                <a:cs typeface="Arial" pitchFamily="34" charset="0"/>
              </a:defRPr>
            </a:lvl2pPr>
            <a:lvl3pPr marL="1143000" indent="-228600" defTabSz="457200" eaLnBrk="0" hangingPunct="0">
              <a:defRPr>
                <a:solidFill>
                  <a:schemeClr val="tx1"/>
                </a:solidFill>
                <a:latin typeface="Arial" pitchFamily="34" charset="0"/>
                <a:cs typeface="Arial" pitchFamily="34" charset="0"/>
              </a:defRPr>
            </a:lvl3pPr>
            <a:lvl4pPr marL="1600200" indent="-228600" defTabSz="457200" eaLnBrk="0" hangingPunct="0">
              <a:defRPr>
                <a:solidFill>
                  <a:schemeClr val="tx1"/>
                </a:solidFill>
                <a:latin typeface="Arial" pitchFamily="34" charset="0"/>
                <a:cs typeface="Arial" pitchFamily="34" charset="0"/>
              </a:defRPr>
            </a:lvl4pPr>
            <a:lvl5pPr marL="2057400" indent="-228600" defTabSz="457200" eaLnBrk="0" hangingPunct="0">
              <a:defRPr>
                <a:solidFill>
                  <a:schemeClr val="tx1"/>
                </a:solidFill>
                <a:latin typeface="Arial" pitchFamily="34" charset="0"/>
                <a:cs typeface="Arial" pitchFamily="34" charset="0"/>
              </a:defRPr>
            </a:lvl5pPr>
            <a:lvl6pPr marL="2514600" indent="-228600" defTabSz="4572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defTabSz="4572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defTabSz="4572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defTabSz="457200" eaLnBrk="0" fontAlgn="base" hangingPunct="0">
              <a:spcBef>
                <a:spcPct val="0"/>
              </a:spcBef>
              <a:spcAft>
                <a:spcPct val="0"/>
              </a:spcAft>
              <a:defRPr>
                <a:solidFill>
                  <a:schemeClr val="tx1"/>
                </a:solidFill>
                <a:latin typeface="Arial" pitchFamily="34" charset="0"/>
                <a:cs typeface="Arial" pitchFamily="34" charset="0"/>
              </a:defRPr>
            </a:lvl9pPr>
          </a:lstStyle>
          <a:p>
            <a:pPr eaLnBrk="1" fontAlgn="base" hangingPunct="1">
              <a:spcBef>
                <a:spcPct val="0"/>
              </a:spcBef>
              <a:spcAft>
                <a:spcPct val="0"/>
              </a:spcAft>
              <a:defRPr/>
            </a:pPr>
            <a:endParaRPr lang="en-US">
              <a:solidFill>
                <a:srgbClr val="000000"/>
              </a:solidFill>
              <a:latin typeface="Calibri" pitchFamily="34" charset="0"/>
            </a:endParaRPr>
          </a:p>
        </p:txBody>
      </p:sp>
      <p:sp>
        <p:nvSpPr>
          <p:cNvPr id="11" name="Footer Placeholder 4"/>
          <p:cNvSpPr>
            <a:spLocks noGrp="1"/>
          </p:cNvSpPr>
          <p:nvPr>
            <p:ph type="ftr" sz="quarter" idx="11"/>
          </p:nvPr>
        </p:nvSpPr>
        <p:spPr>
          <a:xfrm>
            <a:off x="381000" y="6248400"/>
            <a:ext cx="6400800" cy="473075"/>
          </a:xfrm>
          <a:prstGeom prst="rect">
            <a:avLst/>
          </a:prstGeom>
        </p:spPr>
        <p:txBody>
          <a:bodyPr/>
          <a:lstStyle>
            <a:lvl1pPr defTabSz="914400">
              <a:defRPr>
                <a:solidFill>
                  <a:srgbClr val="F2F2F2"/>
                </a:solidFill>
              </a:defRPr>
            </a:lvl1pPr>
          </a:lstStyle>
          <a:p>
            <a:pPr>
              <a:defRPr/>
            </a:pPr>
            <a:endParaRPr lang="en-US" dirty="0"/>
          </a:p>
        </p:txBody>
      </p:sp>
    </p:spTree>
    <p:extLst>
      <p:ext uri="{BB962C8B-B14F-4D97-AF65-F5344CB8AC3E}">
        <p14:creationId xmlns:p14="http://schemas.microsoft.com/office/powerpoint/2010/main" val="325915147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762000" y="1676400"/>
            <a:ext cx="7772400" cy="1362075"/>
          </a:xfrm>
        </p:spPr>
        <p:txBody>
          <a:bodyPr anchor="t"/>
          <a:lstStyle>
            <a:lvl1pPr algn="l">
              <a:defRPr sz="4000" b="1" cap="all"/>
            </a:lvl1pPr>
          </a:lstStyle>
          <a:p>
            <a:r>
              <a:rPr lang="en-US" dirty="0"/>
              <a:t>Click to edit Master title style</a:t>
            </a:r>
          </a:p>
        </p:txBody>
      </p:sp>
      <p:sp>
        <p:nvSpPr>
          <p:cNvPr id="3" name="Text Placeholder 2"/>
          <p:cNvSpPr>
            <a:spLocks noGrp="1"/>
          </p:cNvSpPr>
          <p:nvPr>
            <p:ph type="body" idx="1"/>
          </p:nvPr>
        </p:nvSpPr>
        <p:spPr>
          <a:xfrm>
            <a:off x="762000" y="3505200"/>
            <a:ext cx="7772400" cy="53340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7" name="Footer Placeholder 4"/>
          <p:cNvSpPr>
            <a:spLocks noGrp="1"/>
          </p:cNvSpPr>
          <p:nvPr>
            <p:ph type="ftr" sz="quarter" idx="11"/>
          </p:nvPr>
        </p:nvSpPr>
        <p:spPr>
          <a:xfrm>
            <a:off x="381000" y="6248400"/>
            <a:ext cx="6400800" cy="473075"/>
          </a:xfrm>
          <a:prstGeom prst="rect">
            <a:avLst/>
          </a:prstGeom>
        </p:spPr>
        <p:txBody>
          <a:bodyPr/>
          <a:lstStyle>
            <a:lvl1pPr defTabSz="914400">
              <a:defRPr>
                <a:solidFill>
                  <a:srgbClr val="F2F2F2"/>
                </a:solidFill>
              </a:defRPr>
            </a:lvl1pPr>
          </a:lstStyle>
          <a:p>
            <a:pPr>
              <a:defRPr/>
            </a:pPr>
            <a:endParaRPr lang="en-US" dirty="0"/>
          </a:p>
        </p:txBody>
      </p:sp>
    </p:spTree>
    <p:extLst>
      <p:ext uri="{BB962C8B-B14F-4D97-AF65-F5344CB8AC3E}">
        <p14:creationId xmlns:p14="http://schemas.microsoft.com/office/powerpoint/2010/main" val="119633028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381000" y="685800"/>
            <a:ext cx="8610600" cy="625475"/>
          </a:xfrm>
        </p:spPr>
        <p:txBody>
          <a:bodyPr/>
          <a:lstStyle/>
          <a:p>
            <a:r>
              <a:rPr lang="en-US" dirty="0"/>
              <a:t>Click to edit Master title style</a:t>
            </a:r>
          </a:p>
        </p:txBody>
      </p:sp>
      <p:sp>
        <p:nvSpPr>
          <p:cNvPr id="3" name="Content Placeholder 2"/>
          <p:cNvSpPr>
            <a:spLocks noGrp="1"/>
          </p:cNvSpPr>
          <p:nvPr>
            <p:ph sz="half" idx="1"/>
          </p:nvPr>
        </p:nvSpPr>
        <p:spPr>
          <a:xfrm>
            <a:off x="457200" y="1600201"/>
            <a:ext cx="4038600" cy="4267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1"/>
            <a:ext cx="4038600" cy="4267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Footer Placeholder 4"/>
          <p:cNvSpPr>
            <a:spLocks noGrp="1"/>
          </p:cNvSpPr>
          <p:nvPr>
            <p:ph type="ftr" sz="quarter" idx="11"/>
          </p:nvPr>
        </p:nvSpPr>
        <p:spPr>
          <a:xfrm>
            <a:off x="381000" y="6248400"/>
            <a:ext cx="6477000" cy="473075"/>
          </a:xfrm>
          <a:prstGeom prst="rect">
            <a:avLst/>
          </a:prstGeom>
        </p:spPr>
        <p:txBody>
          <a:bodyPr/>
          <a:lstStyle>
            <a:lvl1pPr defTabSz="914400">
              <a:defRPr>
                <a:solidFill>
                  <a:srgbClr val="F2F2F2"/>
                </a:solidFill>
              </a:defRPr>
            </a:lvl1pPr>
          </a:lstStyle>
          <a:p>
            <a:pPr>
              <a:defRPr/>
            </a:pPr>
            <a:endParaRPr lang="en-US" dirty="0"/>
          </a:p>
        </p:txBody>
      </p:sp>
    </p:spTree>
    <p:extLst>
      <p:ext uri="{BB962C8B-B14F-4D97-AF65-F5344CB8AC3E}">
        <p14:creationId xmlns:p14="http://schemas.microsoft.com/office/powerpoint/2010/main" val="297608458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152400" y="838200"/>
            <a:ext cx="8686800" cy="625475"/>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69252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76872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Footer Placeholder 4"/>
          <p:cNvSpPr>
            <a:spLocks noGrp="1"/>
          </p:cNvSpPr>
          <p:nvPr>
            <p:ph type="ftr" sz="quarter" idx="11"/>
          </p:nvPr>
        </p:nvSpPr>
        <p:spPr>
          <a:xfrm>
            <a:off x="381000" y="6248400"/>
            <a:ext cx="6553200" cy="473075"/>
          </a:xfrm>
          <a:prstGeom prst="rect">
            <a:avLst/>
          </a:prstGeom>
        </p:spPr>
        <p:txBody>
          <a:bodyPr/>
          <a:lstStyle>
            <a:lvl1pPr defTabSz="914400">
              <a:defRPr>
                <a:solidFill>
                  <a:srgbClr val="F2F2F2"/>
                </a:solidFill>
              </a:defRPr>
            </a:lvl1pPr>
          </a:lstStyle>
          <a:p>
            <a:pPr>
              <a:defRPr/>
            </a:pPr>
            <a:endParaRPr lang="en-US" dirty="0"/>
          </a:p>
        </p:txBody>
      </p:sp>
    </p:spTree>
    <p:extLst>
      <p:ext uri="{BB962C8B-B14F-4D97-AF65-F5344CB8AC3E}">
        <p14:creationId xmlns:p14="http://schemas.microsoft.com/office/powerpoint/2010/main" val="170288044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590800" y="2133600"/>
            <a:ext cx="4522788" cy="1387475"/>
          </a:xfrm>
        </p:spPr>
        <p:txBody>
          <a:bodyPr/>
          <a:lstStyle/>
          <a:p>
            <a:r>
              <a:rPr lang="en-US" dirty="0"/>
              <a:t>Click to edit Master title style</a:t>
            </a:r>
          </a:p>
        </p:txBody>
      </p:sp>
      <p:sp>
        <p:nvSpPr>
          <p:cNvPr id="6" name="Footer Placeholder 4"/>
          <p:cNvSpPr>
            <a:spLocks noGrp="1"/>
          </p:cNvSpPr>
          <p:nvPr>
            <p:ph type="ftr" sz="quarter" idx="11"/>
          </p:nvPr>
        </p:nvSpPr>
        <p:spPr>
          <a:xfrm>
            <a:off x="381000" y="6248400"/>
            <a:ext cx="5638800" cy="473075"/>
          </a:xfrm>
          <a:prstGeom prst="rect">
            <a:avLst/>
          </a:prstGeom>
        </p:spPr>
        <p:txBody>
          <a:bodyPr/>
          <a:lstStyle>
            <a:lvl1pPr defTabSz="914400">
              <a:defRPr>
                <a:solidFill>
                  <a:srgbClr val="F2F2F2"/>
                </a:solidFill>
              </a:defRPr>
            </a:lvl1pPr>
          </a:lstStyle>
          <a:p>
            <a:pPr>
              <a:defRPr/>
            </a:pPr>
            <a:endParaRPr lang="en-US" dirty="0"/>
          </a:p>
        </p:txBody>
      </p:sp>
      <p:sp>
        <p:nvSpPr>
          <p:cNvPr id="7" name="Slide Number Placeholder 5"/>
          <p:cNvSpPr>
            <a:spLocks noGrp="1"/>
          </p:cNvSpPr>
          <p:nvPr>
            <p:ph type="sldNum" sz="quarter" idx="12"/>
          </p:nvPr>
        </p:nvSpPr>
        <p:spPr>
          <a:xfrm>
            <a:off x="6096000" y="6248400"/>
            <a:ext cx="838200" cy="473075"/>
          </a:xfrm>
          <a:prstGeom prst="rect">
            <a:avLst/>
          </a:prstGeom>
        </p:spPr>
        <p:txBody>
          <a:bodyPr/>
          <a:lstStyle>
            <a:lvl1pPr defTabSz="914400">
              <a:defRPr>
                <a:solidFill>
                  <a:srgbClr val="F2F2F2"/>
                </a:solidFill>
              </a:defRPr>
            </a:lvl1pPr>
          </a:lstStyle>
          <a:p>
            <a:pPr>
              <a:defRPr/>
            </a:pPr>
            <a:fld id="{8E158077-86E0-477F-8928-9822FF403CDA}" type="slidenum">
              <a:rPr lang="en-US" smtClean="0"/>
              <a:pPr>
                <a:defRPr/>
              </a:pPr>
              <a:t>‹#›</a:t>
            </a:fld>
            <a:endParaRPr lang="en-US" dirty="0"/>
          </a:p>
        </p:txBody>
      </p:sp>
    </p:spTree>
    <p:extLst>
      <p:ext uri="{BB962C8B-B14F-4D97-AF65-F5344CB8AC3E}">
        <p14:creationId xmlns:p14="http://schemas.microsoft.com/office/powerpoint/2010/main" val="421546904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a:xfrm>
            <a:off x="381000" y="6248400"/>
            <a:ext cx="6629400" cy="473075"/>
          </a:xfrm>
          <a:prstGeom prst="rect">
            <a:avLst/>
          </a:prstGeom>
        </p:spPr>
        <p:txBody>
          <a:bodyPr/>
          <a:lstStyle>
            <a:lvl1pPr defTabSz="914400">
              <a:defRPr>
                <a:solidFill>
                  <a:srgbClr val="F2F2F2"/>
                </a:solidFill>
              </a:defRPr>
            </a:lvl1pPr>
          </a:lstStyle>
          <a:p>
            <a:pPr>
              <a:defRPr/>
            </a:pPr>
            <a:endParaRPr lang="en-US" dirty="0"/>
          </a:p>
        </p:txBody>
      </p:sp>
    </p:spTree>
    <p:extLst>
      <p:ext uri="{BB962C8B-B14F-4D97-AF65-F5344CB8AC3E}">
        <p14:creationId xmlns:p14="http://schemas.microsoft.com/office/powerpoint/2010/main" val="42860186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304800" y="838200"/>
            <a:ext cx="3657600" cy="533400"/>
          </a:xfrm>
        </p:spPr>
        <p:txBody>
          <a:bodyPr anchor="b"/>
          <a:lstStyle>
            <a:lvl1pPr algn="l">
              <a:defRPr sz="2000" b="1"/>
            </a:lvl1pPr>
          </a:lstStyle>
          <a:p>
            <a:r>
              <a:rPr lang="en-US" dirty="0"/>
              <a:t>Click to edit Master title style</a:t>
            </a:r>
          </a:p>
        </p:txBody>
      </p:sp>
      <p:sp>
        <p:nvSpPr>
          <p:cNvPr id="3" name="Content Placeholder 2"/>
          <p:cNvSpPr>
            <a:spLocks noGrp="1"/>
          </p:cNvSpPr>
          <p:nvPr>
            <p:ph idx="1"/>
          </p:nvPr>
        </p:nvSpPr>
        <p:spPr>
          <a:xfrm>
            <a:off x="3810000" y="990600"/>
            <a:ext cx="5111750" cy="505936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3"/>
          <p:cNvSpPr>
            <a:spLocks noGrp="1"/>
          </p:cNvSpPr>
          <p:nvPr>
            <p:ph type="body" sz="half" idx="2"/>
          </p:nvPr>
        </p:nvSpPr>
        <p:spPr>
          <a:xfrm>
            <a:off x="457200" y="1600201"/>
            <a:ext cx="3008313" cy="40386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6" name="Footer Placeholder 4"/>
          <p:cNvSpPr>
            <a:spLocks noGrp="1"/>
          </p:cNvSpPr>
          <p:nvPr>
            <p:ph type="ftr" sz="quarter" idx="11"/>
          </p:nvPr>
        </p:nvSpPr>
        <p:spPr>
          <a:xfrm>
            <a:off x="228600" y="6356350"/>
            <a:ext cx="6553200" cy="365125"/>
          </a:xfrm>
          <a:prstGeom prst="rect">
            <a:avLst/>
          </a:prstGeom>
        </p:spPr>
        <p:txBody>
          <a:bodyPr/>
          <a:lstStyle>
            <a:lvl1pPr defTabSz="914400">
              <a:defRPr>
                <a:solidFill>
                  <a:schemeClr val="bg1"/>
                </a:solidFill>
              </a:defRPr>
            </a:lvl1pPr>
          </a:lstStyle>
          <a:p>
            <a:pPr>
              <a:defRPr/>
            </a:pPr>
            <a:endParaRPr lang="en-US" dirty="0"/>
          </a:p>
        </p:txBody>
      </p:sp>
    </p:spTree>
    <p:extLst>
      <p:ext uri="{BB962C8B-B14F-4D97-AF65-F5344CB8AC3E}">
        <p14:creationId xmlns:p14="http://schemas.microsoft.com/office/powerpoint/2010/main" val="357395111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Drag picture to placeholder or click icon to add</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6" name="Footer Placeholder 4"/>
          <p:cNvSpPr>
            <a:spLocks noGrp="1"/>
          </p:cNvSpPr>
          <p:nvPr>
            <p:ph type="ftr" sz="quarter" idx="11"/>
          </p:nvPr>
        </p:nvSpPr>
        <p:spPr>
          <a:xfrm>
            <a:off x="457200" y="6356350"/>
            <a:ext cx="5486400" cy="365125"/>
          </a:xfrm>
          <a:prstGeom prst="rect">
            <a:avLst/>
          </a:prstGeom>
        </p:spPr>
        <p:txBody>
          <a:bodyPr/>
          <a:lstStyle>
            <a:lvl1pPr defTabSz="914400">
              <a:defRPr>
                <a:solidFill>
                  <a:srgbClr val="FFFFFF"/>
                </a:solidFill>
              </a:defRPr>
            </a:lvl1pPr>
          </a:lstStyle>
          <a:p>
            <a:pPr>
              <a:defRPr/>
            </a:pPr>
            <a:endParaRPr lang="en-US" dirty="0"/>
          </a:p>
        </p:txBody>
      </p:sp>
    </p:spTree>
    <p:extLst>
      <p:ext uri="{BB962C8B-B14F-4D97-AF65-F5344CB8AC3E}">
        <p14:creationId xmlns:p14="http://schemas.microsoft.com/office/powerpoint/2010/main" val="402138409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srcRect/>
          <a:stretch>
            <a:fillRect/>
          </a:stretch>
        </a:blipFill>
        <a:effectLst/>
      </p:bgPr>
    </p:bg>
    <p:spTree>
      <p:nvGrpSpPr>
        <p:cNvPr id="1" name=""/>
        <p:cNvGrpSpPr/>
        <p:nvPr/>
      </p:nvGrpSpPr>
      <p:grpSpPr>
        <a:xfrm>
          <a:off x="0" y="0"/>
          <a:ext cx="0" cy="0"/>
          <a:chOff x="0" y="0"/>
          <a:chExt cx="0" cy="0"/>
        </a:xfrm>
      </p:grpSpPr>
      <p:sp>
        <p:nvSpPr>
          <p:cNvPr id="2050" name="Title Placeholder 1"/>
          <p:cNvSpPr>
            <a:spLocks noGrp="1"/>
          </p:cNvSpPr>
          <p:nvPr>
            <p:ph type="title"/>
          </p:nvPr>
        </p:nvSpPr>
        <p:spPr bwMode="auto">
          <a:xfrm>
            <a:off x="3810000" y="2630488"/>
            <a:ext cx="5208588" cy="6254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Title of Presentation</a:t>
            </a:r>
          </a:p>
        </p:txBody>
      </p:sp>
      <p:sp>
        <p:nvSpPr>
          <p:cNvPr id="2051" name="Text Placeholder 2"/>
          <p:cNvSpPr>
            <a:spLocks noGrp="1"/>
          </p:cNvSpPr>
          <p:nvPr>
            <p:ph type="body" idx="1"/>
          </p:nvPr>
        </p:nvSpPr>
        <p:spPr bwMode="auto">
          <a:xfrm>
            <a:off x="4191000" y="3586163"/>
            <a:ext cx="4495800" cy="13208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Secondary information</a:t>
            </a:r>
          </a:p>
        </p:txBody>
      </p:sp>
    </p:spTree>
    <p:extLst>
      <p:ext uri="{BB962C8B-B14F-4D97-AF65-F5344CB8AC3E}">
        <p14:creationId xmlns:p14="http://schemas.microsoft.com/office/powerpoint/2010/main" val="396099673"/>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hf hdr="0" ftr="0" dt="0"/>
  <p:txStyles>
    <p:titleStyle>
      <a:lvl1pPr algn="ctr" defTabSz="457200" rtl="0" eaLnBrk="1" fontAlgn="base" hangingPunct="1">
        <a:spcBef>
          <a:spcPct val="0"/>
        </a:spcBef>
        <a:spcAft>
          <a:spcPct val="0"/>
        </a:spcAft>
        <a:defRPr sz="4400" b="1" kern="1200">
          <a:solidFill>
            <a:srgbClr val="800000"/>
          </a:solidFill>
          <a:latin typeface="+mj-lt"/>
          <a:ea typeface="+mj-ea"/>
          <a:cs typeface="+mj-cs"/>
        </a:defRPr>
      </a:lvl1pPr>
      <a:lvl2pPr algn="l" defTabSz="457200" rtl="0" eaLnBrk="1" fontAlgn="base" hangingPunct="1">
        <a:spcBef>
          <a:spcPct val="0"/>
        </a:spcBef>
        <a:spcAft>
          <a:spcPct val="0"/>
        </a:spcAft>
        <a:defRPr sz="4400" b="1">
          <a:solidFill>
            <a:srgbClr val="800000"/>
          </a:solidFill>
          <a:latin typeface="Calibri" pitchFamily="34" charset="0"/>
        </a:defRPr>
      </a:lvl2pPr>
      <a:lvl3pPr algn="l" defTabSz="457200" rtl="0" eaLnBrk="1" fontAlgn="base" hangingPunct="1">
        <a:spcBef>
          <a:spcPct val="0"/>
        </a:spcBef>
        <a:spcAft>
          <a:spcPct val="0"/>
        </a:spcAft>
        <a:defRPr sz="4400" b="1">
          <a:solidFill>
            <a:srgbClr val="800000"/>
          </a:solidFill>
          <a:latin typeface="Calibri" pitchFamily="34" charset="0"/>
        </a:defRPr>
      </a:lvl3pPr>
      <a:lvl4pPr algn="l" defTabSz="457200" rtl="0" eaLnBrk="1" fontAlgn="base" hangingPunct="1">
        <a:spcBef>
          <a:spcPct val="0"/>
        </a:spcBef>
        <a:spcAft>
          <a:spcPct val="0"/>
        </a:spcAft>
        <a:defRPr sz="4400" b="1">
          <a:solidFill>
            <a:srgbClr val="800000"/>
          </a:solidFill>
          <a:latin typeface="Calibri" pitchFamily="34" charset="0"/>
        </a:defRPr>
      </a:lvl4pPr>
      <a:lvl5pPr algn="l" defTabSz="457200" rtl="0" eaLnBrk="1" fontAlgn="base" hangingPunct="1">
        <a:spcBef>
          <a:spcPct val="0"/>
        </a:spcBef>
        <a:spcAft>
          <a:spcPct val="0"/>
        </a:spcAft>
        <a:defRPr sz="4400" b="1">
          <a:solidFill>
            <a:srgbClr val="800000"/>
          </a:solidFill>
          <a:latin typeface="Calibri" pitchFamily="34" charset="0"/>
        </a:defRPr>
      </a:lvl5pPr>
      <a:lvl6pPr marL="457200" algn="l" defTabSz="457200" rtl="0" eaLnBrk="1" fontAlgn="base" hangingPunct="1">
        <a:spcBef>
          <a:spcPct val="0"/>
        </a:spcBef>
        <a:spcAft>
          <a:spcPct val="0"/>
        </a:spcAft>
        <a:defRPr sz="4400" b="1">
          <a:solidFill>
            <a:srgbClr val="800000"/>
          </a:solidFill>
          <a:latin typeface="Calibri" pitchFamily="34" charset="0"/>
        </a:defRPr>
      </a:lvl6pPr>
      <a:lvl7pPr marL="914400" algn="l" defTabSz="457200" rtl="0" eaLnBrk="1" fontAlgn="base" hangingPunct="1">
        <a:spcBef>
          <a:spcPct val="0"/>
        </a:spcBef>
        <a:spcAft>
          <a:spcPct val="0"/>
        </a:spcAft>
        <a:defRPr sz="4400" b="1">
          <a:solidFill>
            <a:srgbClr val="800000"/>
          </a:solidFill>
          <a:latin typeface="Calibri" pitchFamily="34" charset="0"/>
        </a:defRPr>
      </a:lvl7pPr>
      <a:lvl8pPr marL="1371600" algn="l" defTabSz="457200" rtl="0" eaLnBrk="1" fontAlgn="base" hangingPunct="1">
        <a:spcBef>
          <a:spcPct val="0"/>
        </a:spcBef>
        <a:spcAft>
          <a:spcPct val="0"/>
        </a:spcAft>
        <a:defRPr sz="4400" b="1">
          <a:solidFill>
            <a:srgbClr val="800000"/>
          </a:solidFill>
          <a:latin typeface="Calibri" pitchFamily="34" charset="0"/>
        </a:defRPr>
      </a:lvl8pPr>
      <a:lvl9pPr marL="1828800" algn="l" defTabSz="457200" rtl="0" eaLnBrk="1" fontAlgn="base" hangingPunct="1">
        <a:spcBef>
          <a:spcPct val="0"/>
        </a:spcBef>
        <a:spcAft>
          <a:spcPct val="0"/>
        </a:spcAft>
        <a:defRPr sz="4400" b="1">
          <a:solidFill>
            <a:srgbClr val="800000"/>
          </a:solidFill>
          <a:latin typeface="Calibri" pitchFamily="34" charset="0"/>
        </a:defRPr>
      </a:lvl9pPr>
    </p:titleStyle>
    <p:bodyStyle>
      <a:lvl1pPr marL="342900" indent="-342900" algn="ctr" defTabSz="457200" rtl="0" eaLnBrk="1" fontAlgn="base" hangingPunct="1">
        <a:spcBef>
          <a:spcPct val="20000"/>
        </a:spcBef>
        <a:spcAft>
          <a:spcPct val="0"/>
        </a:spcAft>
        <a:buFont typeface="Arial" pitchFamily="34" charset="0"/>
        <a:defRPr sz="3200" kern="1200">
          <a:solidFill>
            <a:srgbClr val="595959"/>
          </a:solidFill>
          <a:latin typeface="+mn-lt"/>
          <a:ea typeface="+mn-ea"/>
          <a:cs typeface="+mn-cs"/>
        </a:defRPr>
      </a:lvl1pPr>
      <a:lvl2pPr marL="742950" indent="-285750" algn="l" defTabSz="457200" rtl="0" eaLnBrk="1" fontAlgn="base" hangingPunct="1">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defTabSz="457200" rtl="0" eaLnBrk="1" fontAlgn="base" hangingPunct="1">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defTabSz="457200" rtl="0" eaLnBrk="1" fontAlgn="base" hangingPunct="1">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defTabSz="457200" rtl="0" eaLnBrk="1" fontAlgn="base" hangingPunct="1">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080" y="0"/>
            <a:ext cx="9144000" cy="6858000"/>
          </a:xfrm>
          <a:prstGeom prst="rect">
            <a:avLst/>
          </a:prstGeom>
        </p:spPr>
      </p:pic>
      <p:sp>
        <p:nvSpPr>
          <p:cNvPr id="3" name="Subtitle 2"/>
          <p:cNvSpPr>
            <a:spLocks noGrp="1"/>
          </p:cNvSpPr>
          <p:nvPr>
            <p:ph type="subTitle" idx="1"/>
          </p:nvPr>
        </p:nvSpPr>
        <p:spPr>
          <a:xfrm>
            <a:off x="3810000" y="3657601"/>
            <a:ext cx="5181600" cy="1828800"/>
          </a:xfrm>
        </p:spPr>
        <p:txBody>
          <a:bodyPr rtlCol="0">
            <a:noAutofit/>
          </a:bodyPr>
          <a:lstStyle/>
          <a:p>
            <a:r>
              <a:rPr lang="en-US" sz="2400" dirty="0"/>
              <a:t>         </a:t>
            </a:r>
            <a:r>
              <a:rPr lang="en-US" sz="3100" dirty="0"/>
              <a:t>                                                                    </a:t>
            </a:r>
          </a:p>
          <a:p>
            <a:pPr algn="l" eaLnBrk="1" fontAlgn="auto" hangingPunct="1">
              <a:spcAft>
                <a:spcPts val="0"/>
              </a:spcAft>
              <a:buFont typeface="Arial" pitchFamily="34" charset="0"/>
              <a:buNone/>
              <a:defRPr/>
            </a:pPr>
            <a:r>
              <a:rPr lang="en-US" sz="2800" dirty="0">
                <a:solidFill>
                  <a:schemeClr val="tx1"/>
                </a:solidFill>
              </a:rPr>
              <a:t>     </a:t>
            </a:r>
            <a:r>
              <a:rPr lang="en-US" sz="2400" dirty="0">
                <a:solidFill>
                  <a:schemeClr val="tx1"/>
                </a:solidFill>
              </a:rPr>
              <a:t>Tobacco Free Ohio Alliance</a:t>
            </a:r>
          </a:p>
          <a:p>
            <a:pPr algn="l" eaLnBrk="1" fontAlgn="auto" hangingPunct="1">
              <a:spcAft>
                <a:spcPts val="0"/>
              </a:spcAft>
              <a:buFont typeface="Arial" pitchFamily="34" charset="0"/>
              <a:buNone/>
              <a:defRPr/>
            </a:pPr>
            <a:r>
              <a:rPr lang="en-US" sz="2400" dirty="0"/>
              <a:t>	</a:t>
            </a:r>
            <a:r>
              <a:rPr lang="en-US" sz="2400"/>
              <a:t>July 10, </a:t>
            </a:r>
            <a:r>
              <a:rPr lang="en-US" sz="2400" dirty="0"/>
              <a:t>2018</a:t>
            </a:r>
            <a:r>
              <a:rPr lang="en-US" sz="2800" dirty="0">
                <a:solidFill>
                  <a:schemeClr val="tx1"/>
                </a:solidFill>
              </a:rPr>
              <a:t>        </a:t>
            </a:r>
          </a:p>
        </p:txBody>
      </p:sp>
      <p:sp>
        <p:nvSpPr>
          <p:cNvPr id="7" name="Title 1"/>
          <p:cNvSpPr>
            <a:spLocks noGrp="1"/>
          </p:cNvSpPr>
          <p:nvPr>
            <p:ph type="ctrTitle"/>
          </p:nvPr>
        </p:nvSpPr>
        <p:spPr>
          <a:xfrm>
            <a:off x="3276600" y="762000"/>
            <a:ext cx="5715000" cy="2570163"/>
          </a:xfrm>
        </p:spPr>
        <p:txBody>
          <a:bodyPr/>
          <a:lstStyle/>
          <a:p>
            <a:pPr eaLnBrk="1" hangingPunct="1"/>
            <a:r>
              <a:rPr lang="en-US" altLang="en-US" sz="4000" dirty="0"/>
              <a:t>Ohio’s Smoke-Free Public Housing Initiative </a:t>
            </a:r>
          </a:p>
        </p:txBody>
      </p:sp>
    </p:spTree>
    <p:extLst>
      <p:ext uri="{BB962C8B-B14F-4D97-AF65-F5344CB8AC3E}">
        <p14:creationId xmlns:p14="http://schemas.microsoft.com/office/powerpoint/2010/main" val="40209166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D57A9D6-C867-4882-B8EA-66230216C483}"/>
              </a:ext>
            </a:extLst>
          </p:cNvPr>
          <p:cNvSpPr>
            <a:spLocks noGrp="1"/>
          </p:cNvSpPr>
          <p:nvPr>
            <p:ph type="title"/>
          </p:nvPr>
        </p:nvSpPr>
        <p:spPr>
          <a:xfrm>
            <a:off x="402074" y="696499"/>
            <a:ext cx="8616598" cy="65501"/>
          </a:xfrm>
        </p:spPr>
        <p:txBody>
          <a:bodyPr/>
          <a:lstStyle/>
          <a:p>
            <a:endParaRPr lang="en-US" dirty="0"/>
          </a:p>
        </p:txBody>
      </p:sp>
      <p:sp>
        <p:nvSpPr>
          <p:cNvPr id="3" name="Content Placeholder 2">
            <a:extLst>
              <a:ext uri="{FF2B5EF4-FFF2-40B4-BE49-F238E27FC236}">
                <a16:creationId xmlns:a16="http://schemas.microsoft.com/office/drawing/2014/main" id="{07B7AA46-01C9-4175-88A8-5E340FC7ACDE}"/>
              </a:ext>
            </a:extLst>
          </p:cNvPr>
          <p:cNvSpPr>
            <a:spLocks noGrp="1"/>
          </p:cNvSpPr>
          <p:nvPr>
            <p:ph idx="1"/>
          </p:nvPr>
        </p:nvSpPr>
        <p:spPr>
          <a:xfrm>
            <a:off x="402074" y="990600"/>
            <a:ext cx="8137219" cy="4953000"/>
          </a:xfrm>
        </p:spPr>
        <p:txBody>
          <a:bodyPr/>
          <a:lstStyle/>
          <a:p>
            <a:r>
              <a:rPr lang="en-US" sz="2400" b="1" dirty="0"/>
              <a:t>Priority 3:   </a:t>
            </a:r>
            <a:r>
              <a:rPr lang="en-US" sz="2400" dirty="0"/>
              <a:t>General increase in awareness and expansion to Multi-Unit Housing (MUH) that is not covered by the HUD rule</a:t>
            </a:r>
          </a:p>
          <a:p>
            <a:r>
              <a:rPr lang="en-US" sz="2400" b="1" dirty="0"/>
              <a:t>  </a:t>
            </a:r>
            <a:endParaRPr lang="en-US" sz="2400" dirty="0"/>
          </a:p>
          <a:p>
            <a:r>
              <a:rPr lang="en-US" sz="2400" b="1" dirty="0"/>
              <a:t>What is the expected outcome?  </a:t>
            </a:r>
          </a:p>
          <a:p>
            <a:r>
              <a:rPr lang="en-US" sz="2400" dirty="0"/>
              <a:t>TBD</a:t>
            </a:r>
          </a:p>
          <a:p>
            <a:r>
              <a:rPr lang="en-US" sz="2400" dirty="0"/>
              <a:t>  </a:t>
            </a:r>
          </a:p>
          <a:p>
            <a:r>
              <a:rPr lang="en-US" sz="2400" b="1" dirty="0"/>
              <a:t>What will you track or monitor to know you are making progress? Who will monitor overall progress on your plan? </a:t>
            </a:r>
          </a:p>
          <a:p>
            <a:r>
              <a:rPr lang="en-US" sz="2400" dirty="0"/>
              <a:t> TBD</a:t>
            </a:r>
          </a:p>
          <a:p>
            <a:r>
              <a:rPr lang="en-US" sz="2400" b="1" dirty="0"/>
              <a:t> </a:t>
            </a:r>
            <a:endParaRPr lang="en-US" sz="2400" dirty="0"/>
          </a:p>
          <a:p>
            <a:endParaRPr lang="en-US" sz="2400" dirty="0"/>
          </a:p>
        </p:txBody>
      </p:sp>
    </p:spTree>
    <p:extLst>
      <p:ext uri="{BB962C8B-B14F-4D97-AF65-F5344CB8AC3E}">
        <p14:creationId xmlns:p14="http://schemas.microsoft.com/office/powerpoint/2010/main" val="131324939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C0D40F-F620-48CF-90A3-4BA0E5AC0663}"/>
              </a:ext>
            </a:extLst>
          </p:cNvPr>
          <p:cNvSpPr>
            <a:spLocks noGrp="1"/>
          </p:cNvSpPr>
          <p:nvPr>
            <p:ph type="title"/>
          </p:nvPr>
        </p:nvSpPr>
        <p:spPr/>
        <p:txBody>
          <a:bodyPr/>
          <a:lstStyle/>
          <a:p>
            <a:r>
              <a:rPr lang="en-US" sz="3600" dirty="0"/>
              <a:t>Progress on Priority 3</a:t>
            </a:r>
          </a:p>
        </p:txBody>
      </p:sp>
      <p:sp>
        <p:nvSpPr>
          <p:cNvPr id="3" name="Content Placeholder 2">
            <a:extLst>
              <a:ext uri="{FF2B5EF4-FFF2-40B4-BE49-F238E27FC236}">
                <a16:creationId xmlns:a16="http://schemas.microsoft.com/office/drawing/2014/main" id="{659A1B08-32AA-422B-83B3-8D913EE1E287}"/>
              </a:ext>
            </a:extLst>
          </p:cNvPr>
          <p:cNvSpPr>
            <a:spLocks noGrp="1"/>
          </p:cNvSpPr>
          <p:nvPr>
            <p:ph idx="1"/>
          </p:nvPr>
        </p:nvSpPr>
        <p:spPr>
          <a:xfrm>
            <a:off x="402074" y="1582182"/>
            <a:ext cx="8137219" cy="4361418"/>
          </a:xfrm>
        </p:spPr>
        <p:txBody>
          <a:bodyPr/>
          <a:lstStyle/>
          <a:p>
            <a:pPr algn="l"/>
            <a:r>
              <a:rPr lang="en-US" sz="2400" dirty="0"/>
              <a:t>A mass media campaign focused on smoke-free multi-unit housing ran in November 2017 and in May 2018 focused on educating residents about the issues related to smoking in multi-unit housing and directed them to the Ohio Tobacco Quit Line.  The workgroup had a vendor table at the Ohio Housing conference where they provided additional information to public housing managers.</a:t>
            </a:r>
          </a:p>
          <a:p>
            <a:pPr algn="l"/>
            <a:r>
              <a:rPr lang="en-US" sz="2400" dirty="0"/>
              <a:t>A new TIPS campaign is also running now.</a:t>
            </a:r>
          </a:p>
        </p:txBody>
      </p:sp>
    </p:spTree>
    <p:extLst>
      <p:ext uri="{BB962C8B-B14F-4D97-AF65-F5344CB8AC3E}">
        <p14:creationId xmlns:p14="http://schemas.microsoft.com/office/powerpoint/2010/main" val="370777614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Diagram 5">
            <a:extLst>
              <a:ext uri="{FF2B5EF4-FFF2-40B4-BE49-F238E27FC236}">
                <a16:creationId xmlns:a16="http://schemas.microsoft.com/office/drawing/2014/main" id="{E0C6B3E3-C0EF-4062-8FDE-25A48AAE74F3}"/>
              </a:ext>
            </a:extLst>
          </p:cNvPr>
          <p:cNvGraphicFramePr/>
          <p:nvPr>
            <p:extLst/>
          </p:nvPr>
        </p:nvGraphicFramePr>
        <p:xfrm>
          <a:off x="61722" y="973836"/>
          <a:ext cx="8764524" cy="493776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2" name="TextBox 1">
            <a:extLst>
              <a:ext uri="{FF2B5EF4-FFF2-40B4-BE49-F238E27FC236}">
                <a16:creationId xmlns:a16="http://schemas.microsoft.com/office/drawing/2014/main" id="{F6B597E5-9D28-472B-909F-474637626197}"/>
              </a:ext>
            </a:extLst>
          </p:cNvPr>
          <p:cNvSpPr txBox="1"/>
          <p:nvPr/>
        </p:nvSpPr>
        <p:spPr>
          <a:xfrm>
            <a:off x="673217" y="1480133"/>
            <a:ext cx="2063692" cy="1361911"/>
          </a:xfrm>
          <a:prstGeom prst="rect">
            <a:avLst/>
          </a:prstGeom>
          <a:noFill/>
        </p:spPr>
        <p:txBody>
          <a:bodyPr wrap="square" rtlCol="0">
            <a:spAutoFit/>
          </a:bodyPr>
          <a:lstStyle/>
          <a:p>
            <a:pPr marL="214313" indent="-214313">
              <a:buFont typeface="Arial" panose="020B0604020202020204" pitchFamily="34" charset="0"/>
              <a:buChar char="•"/>
            </a:pPr>
            <a:r>
              <a:rPr lang="en-US" sz="1050" dirty="0"/>
              <a:t>Survey MHAs on current landscape (both residents and organizations)</a:t>
            </a:r>
          </a:p>
          <a:p>
            <a:pPr marL="214313" indent="-214313">
              <a:buFont typeface="Arial" panose="020B0604020202020204" pitchFamily="34" charset="0"/>
              <a:buChar char="•"/>
            </a:pPr>
            <a:r>
              <a:rPr lang="en-US" sz="1050" dirty="0"/>
              <a:t>Stakeholder assessment </a:t>
            </a:r>
          </a:p>
          <a:p>
            <a:pPr marL="214313" indent="-214313">
              <a:buFont typeface="Arial" panose="020B0604020202020204" pitchFamily="34" charset="0"/>
              <a:buChar char="•"/>
            </a:pPr>
            <a:endParaRPr lang="en-US" sz="1350" dirty="0"/>
          </a:p>
          <a:p>
            <a:pPr marL="214313" indent="-214313">
              <a:buFont typeface="Arial" panose="020B0604020202020204" pitchFamily="34" charset="0"/>
              <a:buChar char="•"/>
            </a:pPr>
            <a:endParaRPr lang="en-US" sz="1350" dirty="0"/>
          </a:p>
          <a:p>
            <a:endParaRPr lang="en-US" sz="1350" dirty="0"/>
          </a:p>
        </p:txBody>
      </p:sp>
      <p:cxnSp>
        <p:nvCxnSpPr>
          <p:cNvPr id="4" name="Straight Arrow Connector 3">
            <a:extLst>
              <a:ext uri="{FF2B5EF4-FFF2-40B4-BE49-F238E27FC236}">
                <a16:creationId xmlns:a16="http://schemas.microsoft.com/office/drawing/2014/main" id="{CB1891CE-0DDA-4E53-A009-0F7A7E7B48AD}"/>
              </a:ext>
            </a:extLst>
          </p:cNvPr>
          <p:cNvCxnSpPr/>
          <p:nvPr/>
        </p:nvCxnSpPr>
        <p:spPr>
          <a:xfrm>
            <a:off x="2296487" y="2071557"/>
            <a:ext cx="1214306" cy="1170265"/>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sp>
        <p:nvSpPr>
          <p:cNvPr id="5" name="TextBox 4">
            <a:extLst>
              <a:ext uri="{FF2B5EF4-FFF2-40B4-BE49-F238E27FC236}">
                <a16:creationId xmlns:a16="http://schemas.microsoft.com/office/drawing/2014/main" id="{A0A8052D-6757-49B0-9D5F-A6ABC112186F}"/>
              </a:ext>
            </a:extLst>
          </p:cNvPr>
          <p:cNvSpPr txBox="1"/>
          <p:nvPr/>
        </p:nvSpPr>
        <p:spPr>
          <a:xfrm>
            <a:off x="6140742" y="1480132"/>
            <a:ext cx="2000774" cy="1061829"/>
          </a:xfrm>
          <a:prstGeom prst="rect">
            <a:avLst/>
          </a:prstGeom>
          <a:noFill/>
        </p:spPr>
        <p:txBody>
          <a:bodyPr wrap="square" rtlCol="0">
            <a:spAutoFit/>
          </a:bodyPr>
          <a:lstStyle/>
          <a:p>
            <a:pPr marL="214313" indent="-214313">
              <a:buFont typeface="Arial" panose="020B0604020202020204" pitchFamily="34" charset="0"/>
              <a:buChar char="•"/>
            </a:pPr>
            <a:r>
              <a:rPr lang="en-US" sz="1050" dirty="0"/>
              <a:t>Targeted combined media campaign to stakeholders</a:t>
            </a:r>
          </a:p>
          <a:p>
            <a:pPr marL="214313" indent="-214313">
              <a:buFont typeface="Arial" panose="020B0604020202020204" pitchFamily="34" charset="0"/>
              <a:buChar char="•"/>
            </a:pPr>
            <a:r>
              <a:rPr lang="en-US" sz="1050" dirty="0"/>
              <a:t>Partner with MCOs and PCAs on cessation support and data exchange</a:t>
            </a:r>
          </a:p>
          <a:p>
            <a:endParaRPr lang="en-US" sz="1050" dirty="0"/>
          </a:p>
        </p:txBody>
      </p:sp>
      <p:cxnSp>
        <p:nvCxnSpPr>
          <p:cNvPr id="10" name="Straight Arrow Connector 9">
            <a:extLst>
              <a:ext uri="{FF2B5EF4-FFF2-40B4-BE49-F238E27FC236}">
                <a16:creationId xmlns:a16="http://schemas.microsoft.com/office/drawing/2014/main" id="{43FFCA89-8A6C-4037-B725-845F9C777623}"/>
              </a:ext>
            </a:extLst>
          </p:cNvPr>
          <p:cNvCxnSpPr/>
          <p:nvPr/>
        </p:nvCxnSpPr>
        <p:spPr>
          <a:xfrm flipH="1">
            <a:off x="5316523" y="2222559"/>
            <a:ext cx="975221" cy="1019263"/>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sp>
        <p:nvSpPr>
          <p:cNvPr id="11" name="TextBox 10">
            <a:extLst>
              <a:ext uri="{FF2B5EF4-FFF2-40B4-BE49-F238E27FC236}">
                <a16:creationId xmlns:a16="http://schemas.microsoft.com/office/drawing/2014/main" id="{EA9C6F43-7C15-433E-A3AB-471F0BDCBAD8}"/>
              </a:ext>
            </a:extLst>
          </p:cNvPr>
          <p:cNvSpPr txBox="1"/>
          <p:nvPr/>
        </p:nvSpPr>
        <p:spPr>
          <a:xfrm>
            <a:off x="7141129" y="3480907"/>
            <a:ext cx="1522601" cy="900246"/>
          </a:xfrm>
          <a:prstGeom prst="rect">
            <a:avLst/>
          </a:prstGeom>
          <a:noFill/>
        </p:spPr>
        <p:txBody>
          <a:bodyPr wrap="square" rtlCol="0">
            <a:spAutoFit/>
          </a:bodyPr>
          <a:lstStyle/>
          <a:p>
            <a:pPr marL="214313" indent="-214313">
              <a:buFont typeface="Arial" panose="020B0604020202020204" pitchFamily="34" charset="0"/>
              <a:buChar char="•"/>
            </a:pPr>
            <a:r>
              <a:rPr lang="en-US" sz="1050" dirty="0"/>
              <a:t>Mobilize community and behavioral health sectors</a:t>
            </a:r>
          </a:p>
          <a:p>
            <a:pPr marL="214313" indent="-214313">
              <a:buFont typeface="Arial" panose="020B0604020202020204" pitchFamily="34" charset="0"/>
              <a:buChar char="•"/>
            </a:pPr>
            <a:r>
              <a:rPr lang="en-US" sz="1050" dirty="0"/>
              <a:t>Engage FQHCs </a:t>
            </a:r>
          </a:p>
          <a:p>
            <a:pPr marL="214313" indent="-214313">
              <a:buFont typeface="Arial" panose="020B0604020202020204" pitchFamily="34" charset="0"/>
              <a:buChar char="•"/>
            </a:pPr>
            <a:r>
              <a:rPr lang="en-US" sz="1050" dirty="0"/>
              <a:t>Engage LHDs </a:t>
            </a:r>
          </a:p>
        </p:txBody>
      </p:sp>
      <p:cxnSp>
        <p:nvCxnSpPr>
          <p:cNvPr id="14" name="Straight Arrow Connector 13">
            <a:extLst>
              <a:ext uri="{FF2B5EF4-FFF2-40B4-BE49-F238E27FC236}">
                <a16:creationId xmlns:a16="http://schemas.microsoft.com/office/drawing/2014/main" id="{703782BE-AA16-41B0-806C-9A322785B601}"/>
              </a:ext>
            </a:extLst>
          </p:cNvPr>
          <p:cNvCxnSpPr>
            <a:cxnSpLocks/>
          </p:cNvCxnSpPr>
          <p:nvPr/>
        </p:nvCxnSpPr>
        <p:spPr>
          <a:xfrm flipH="1">
            <a:off x="4443985" y="4038600"/>
            <a:ext cx="2697144" cy="93801"/>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sp>
        <p:nvSpPr>
          <p:cNvPr id="15" name="TextBox 14">
            <a:extLst>
              <a:ext uri="{FF2B5EF4-FFF2-40B4-BE49-F238E27FC236}">
                <a16:creationId xmlns:a16="http://schemas.microsoft.com/office/drawing/2014/main" id="{4AF7B61A-8241-4DE8-8D19-61C5E51FC20E}"/>
              </a:ext>
            </a:extLst>
          </p:cNvPr>
          <p:cNvSpPr txBox="1"/>
          <p:nvPr/>
        </p:nvSpPr>
        <p:spPr>
          <a:xfrm>
            <a:off x="302005" y="3870996"/>
            <a:ext cx="1264640" cy="900246"/>
          </a:xfrm>
          <a:prstGeom prst="rect">
            <a:avLst/>
          </a:prstGeom>
          <a:noFill/>
        </p:spPr>
        <p:txBody>
          <a:bodyPr wrap="square" rtlCol="0">
            <a:spAutoFit/>
          </a:bodyPr>
          <a:lstStyle/>
          <a:p>
            <a:pPr marL="214313" indent="-214313">
              <a:buFont typeface="Arial" panose="020B0604020202020204" pitchFamily="34" charset="0"/>
              <a:buChar char="•"/>
            </a:pPr>
            <a:r>
              <a:rPr lang="en-US" sz="1050" dirty="0"/>
              <a:t>Public Wide Media</a:t>
            </a:r>
          </a:p>
          <a:p>
            <a:pPr marL="214313" indent="-214313">
              <a:buFont typeface="Arial" panose="020B0604020202020204" pitchFamily="34" charset="0"/>
              <a:buChar char="•"/>
            </a:pPr>
            <a:r>
              <a:rPr lang="en-US" sz="1050" dirty="0"/>
              <a:t>Align with other state plans</a:t>
            </a:r>
          </a:p>
        </p:txBody>
      </p:sp>
      <p:cxnSp>
        <p:nvCxnSpPr>
          <p:cNvPr id="17" name="Straight Arrow Connector 16">
            <a:extLst>
              <a:ext uri="{FF2B5EF4-FFF2-40B4-BE49-F238E27FC236}">
                <a16:creationId xmlns:a16="http://schemas.microsoft.com/office/drawing/2014/main" id="{B8FF9101-9C4E-4568-9AAB-CF5061444CA5}"/>
              </a:ext>
            </a:extLst>
          </p:cNvPr>
          <p:cNvCxnSpPr>
            <a:cxnSpLocks/>
          </p:cNvCxnSpPr>
          <p:nvPr/>
        </p:nvCxnSpPr>
        <p:spPr>
          <a:xfrm flipV="1">
            <a:off x="1505295" y="3939765"/>
            <a:ext cx="3020036" cy="527585"/>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spTree>
    <p:extLst>
      <p:ext uri="{BB962C8B-B14F-4D97-AF65-F5344CB8AC3E}">
        <p14:creationId xmlns:p14="http://schemas.microsoft.com/office/powerpoint/2010/main" val="198231941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0F6660-EB3F-4F22-AB43-E0E5A97A374D}"/>
              </a:ext>
            </a:extLst>
          </p:cNvPr>
          <p:cNvSpPr>
            <a:spLocks noGrp="1"/>
          </p:cNvSpPr>
          <p:nvPr>
            <p:ph type="title"/>
          </p:nvPr>
        </p:nvSpPr>
        <p:spPr/>
        <p:txBody>
          <a:bodyPr/>
          <a:lstStyle/>
          <a:p>
            <a:r>
              <a:rPr lang="en-US" sz="3600" dirty="0"/>
              <a:t>Ohio Housing Survey</a:t>
            </a:r>
          </a:p>
        </p:txBody>
      </p:sp>
      <p:sp>
        <p:nvSpPr>
          <p:cNvPr id="3" name="Content Placeholder 2">
            <a:extLst>
              <a:ext uri="{FF2B5EF4-FFF2-40B4-BE49-F238E27FC236}">
                <a16:creationId xmlns:a16="http://schemas.microsoft.com/office/drawing/2014/main" id="{696D9602-86D5-486B-9803-D7943CC32012}"/>
              </a:ext>
            </a:extLst>
          </p:cNvPr>
          <p:cNvSpPr>
            <a:spLocks noGrp="1"/>
          </p:cNvSpPr>
          <p:nvPr>
            <p:ph idx="1"/>
          </p:nvPr>
        </p:nvSpPr>
        <p:spPr>
          <a:xfrm>
            <a:off x="402074" y="1582182"/>
            <a:ext cx="8137219" cy="4742418"/>
          </a:xfrm>
        </p:spPr>
        <p:txBody>
          <a:bodyPr/>
          <a:lstStyle/>
          <a:p>
            <a:pPr marL="0" indent="0" algn="l"/>
            <a:r>
              <a:rPr lang="en-US" sz="2400" dirty="0"/>
              <a:t>Sent to all HUD properties in Ohio.  However, all responders were from the forty-nine Metropolitan Housing Authorities, which included eligible public housing properties managers.</a:t>
            </a:r>
          </a:p>
          <a:p>
            <a:pPr marL="0" indent="0" algn="l"/>
            <a:endParaRPr lang="en-US" sz="2400" dirty="0"/>
          </a:p>
          <a:p>
            <a:pPr algn="l">
              <a:buFont typeface="Arial" panose="020B0604020202020204" pitchFamily="34" charset="0"/>
              <a:buChar char="•"/>
            </a:pPr>
            <a:r>
              <a:rPr lang="en-US" sz="2400" dirty="0"/>
              <a:t>Twenty one responded</a:t>
            </a:r>
          </a:p>
          <a:p>
            <a:pPr algn="l">
              <a:buFont typeface="Arial" panose="020B0604020202020204" pitchFamily="34" charset="0"/>
              <a:buChar char="•"/>
            </a:pPr>
            <a:endParaRPr lang="en-US" sz="2400" dirty="0"/>
          </a:p>
          <a:p>
            <a:pPr algn="l">
              <a:buFont typeface="Arial" panose="020B0604020202020204" pitchFamily="34" charset="0"/>
              <a:buChar char="•"/>
            </a:pPr>
            <a:r>
              <a:rPr lang="en-US" sz="2400" dirty="0"/>
              <a:t>Nineteen indicated that they already had a policy in place (5); had recently implemented a policy (8) or had a final policy ready for implementation (6)</a:t>
            </a:r>
          </a:p>
        </p:txBody>
      </p:sp>
    </p:spTree>
    <p:extLst>
      <p:ext uri="{BB962C8B-B14F-4D97-AF65-F5344CB8AC3E}">
        <p14:creationId xmlns:p14="http://schemas.microsoft.com/office/powerpoint/2010/main" val="159675175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BFB6C5-9B06-4D1E-A902-F6285E2AA0E6}"/>
              </a:ext>
            </a:extLst>
          </p:cNvPr>
          <p:cNvSpPr>
            <a:spLocks noGrp="1"/>
          </p:cNvSpPr>
          <p:nvPr>
            <p:ph type="title"/>
          </p:nvPr>
        </p:nvSpPr>
        <p:spPr>
          <a:xfrm>
            <a:off x="402074" y="696499"/>
            <a:ext cx="8616598" cy="65501"/>
          </a:xfrm>
        </p:spPr>
        <p:txBody>
          <a:bodyPr/>
          <a:lstStyle/>
          <a:p>
            <a:endParaRPr lang="en-US" dirty="0"/>
          </a:p>
        </p:txBody>
      </p:sp>
      <p:sp>
        <p:nvSpPr>
          <p:cNvPr id="3" name="Content Placeholder 2">
            <a:extLst>
              <a:ext uri="{FF2B5EF4-FFF2-40B4-BE49-F238E27FC236}">
                <a16:creationId xmlns:a16="http://schemas.microsoft.com/office/drawing/2014/main" id="{43348139-E7EB-4A49-9591-0121C92B8176}"/>
              </a:ext>
            </a:extLst>
          </p:cNvPr>
          <p:cNvSpPr>
            <a:spLocks noGrp="1"/>
          </p:cNvSpPr>
          <p:nvPr>
            <p:ph idx="1"/>
          </p:nvPr>
        </p:nvSpPr>
        <p:spPr>
          <a:xfrm>
            <a:off x="402074" y="914400"/>
            <a:ext cx="8137219" cy="5410200"/>
          </a:xfrm>
        </p:spPr>
        <p:txBody>
          <a:bodyPr/>
          <a:lstStyle/>
          <a:p>
            <a:pPr marL="0" indent="0" algn="l"/>
            <a:r>
              <a:rPr lang="en-US" sz="2400" dirty="0"/>
              <a:t>Most frequent resources requested: </a:t>
            </a:r>
          </a:p>
          <a:p>
            <a:pPr algn="l">
              <a:buFont typeface="Arial" panose="020B0604020202020204" pitchFamily="34" charset="0"/>
              <a:buChar char="•"/>
            </a:pPr>
            <a:r>
              <a:rPr lang="en-US" sz="2400" dirty="0"/>
              <a:t>Cessation resources </a:t>
            </a:r>
          </a:p>
          <a:p>
            <a:pPr algn="l">
              <a:buFont typeface="Arial" panose="020B0604020202020204" pitchFamily="34" charset="0"/>
              <a:buChar char="•"/>
            </a:pPr>
            <a:r>
              <a:rPr lang="en-US" sz="2400" dirty="0"/>
              <a:t>Promotional items</a:t>
            </a:r>
          </a:p>
          <a:p>
            <a:pPr algn="l">
              <a:buFont typeface="Arial" panose="020B0604020202020204" pitchFamily="34" charset="0"/>
              <a:buChar char="•"/>
            </a:pPr>
            <a:r>
              <a:rPr lang="en-US" sz="2400" dirty="0"/>
              <a:t>Management education </a:t>
            </a:r>
          </a:p>
          <a:p>
            <a:pPr algn="l">
              <a:buFont typeface="Arial" panose="020B0604020202020204" pitchFamily="34" charset="0"/>
              <a:buChar char="•"/>
            </a:pPr>
            <a:r>
              <a:rPr lang="en-US" sz="2400" dirty="0"/>
              <a:t>Resources on working with tenants</a:t>
            </a:r>
          </a:p>
          <a:p>
            <a:pPr marL="0" indent="0" algn="l"/>
            <a:endParaRPr lang="en-US" sz="2400" dirty="0"/>
          </a:p>
          <a:p>
            <a:pPr marL="0" indent="0" algn="l"/>
            <a:r>
              <a:rPr lang="en-US" sz="2400" dirty="0"/>
              <a:t>Specific population resources requested:</a:t>
            </a:r>
          </a:p>
          <a:p>
            <a:pPr algn="l">
              <a:buFont typeface="Arial" panose="020B0604020202020204" pitchFamily="34" charset="0"/>
              <a:buChar char="•"/>
            </a:pPr>
            <a:r>
              <a:rPr lang="en-US" sz="2400" dirty="0"/>
              <a:t>Low income</a:t>
            </a:r>
          </a:p>
          <a:p>
            <a:pPr algn="l">
              <a:buFont typeface="Arial" panose="020B0604020202020204" pitchFamily="34" charset="0"/>
              <a:buChar char="•"/>
            </a:pPr>
            <a:r>
              <a:rPr lang="en-US" sz="2400" dirty="0"/>
              <a:t>Elderly</a:t>
            </a:r>
          </a:p>
          <a:p>
            <a:pPr algn="l">
              <a:buFont typeface="Arial" panose="020B0604020202020204" pitchFamily="34" charset="0"/>
              <a:buChar char="•"/>
            </a:pPr>
            <a:r>
              <a:rPr lang="en-US" sz="2400" dirty="0"/>
              <a:t>Individuals with disabilities</a:t>
            </a:r>
          </a:p>
          <a:p>
            <a:pPr algn="l">
              <a:buFont typeface="Arial" panose="020B0604020202020204" pitchFamily="34" charset="0"/>
              <a:buChar char="•"/>
            </a:pPr>
            <a:endParaRPr lang="en-US" sz="2400" dirty="0"/>
          </a:p>
        </p:txBody>
      </p:sp>
    </p:spTree>
    <p:extLst>
      <p:ext uri="{BB962C8B-B14F-4D97-AF65-F5344CB8AC3E}">
        <p14:creationId xmlns:p14="http://schemas.microsoft.com/office/powerpoint/2010/main" val="191864199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77E488-3436-4B36-9AA3-00F9FF78F03B}"/>
              </a:ext>
            </a:extLst>
          </p:cNvPr>
          <p:cNvSpPr>
            <a:spLocks noGrp="1"/>
          </p:cNvSpPr>
          <p:nvPr>
            <p:ph type="title"/>
          </p:nvPr>
        </p:nvSpPr>
        <p:spPr>
          <a:xfrm>
            <a:off x="402074" y="696499"/>
            <a:ext cx="8616598" cy="217901"/>
          </a:xfrm>
        </p:spPr>
        <p:txBody>
          <a:bodyPr/>
          <a:lstStyle/>
          <a:p>
            <a:endParaRPr lang="en-US" dirty="0"/>
          </a:p>
        </p:txBody>
      </p:sp>
      <p:sp>
        <p:nvSpPr>
          <p:cNvPr id="3" name="Content Placeholder 2">
            <a:extLst>
              <a:ext uri="{FF2B5EF4-FFF2-40B4-BE49-F238E27FC236}">
                <a16:creationId xmlns:a16="http://schemas.microsoft.com/office/drawing/2014/main" id="{2AF91CB9-1441-49AB-8556-41D6E25DD3C0}"/>
              </a:ext>
            </a:extLst>
          </p:cNvPr>
          <p:cNvSpPr>
            <a:spLocks noGrp="1"/>
          </p:cNvSpPr>
          <p:nvPr>
            <p:ph idx="1"/>
          </p:nvPr>
        </p:nvSpPr>
        <p:spPr>
          <a:xfrm>
            <a:off x="402074" y="2057400"/>
            <a:ext cx="8137219" cy="3886200"/>
          </a:xfrm>
        </p:spPr>
        <p:txBody>
          <a:bodyPr/>
          <a:lstStyle/>
          <a:p>
            <a:pPr algn="l"/>
            <a:r>
              <a:rPr lang="en-US" sz="2400" dirty="0"/>
              <a:t>Most frequent ways managers communicate with tenants:</a:t>
            </a:r>
          </a:p>
          <a:p>
            <a:pPr algn="l">
              <a:buFont typeface="Arial" panose="020B0604020202020204" pitchFamily="34" charset="0"/>
              <a:buChar char="•"/>
            </a:pPr>
            <a:r>
              <a:rPr lang="en-US" sz="2400" dirty="0"/>
              <a:t>Flyers in mailboxes or on doors</a:t>
            </a:r>
          </a:p>
          <a:p>
            <a:pPr algn="l">
              <a:buFont typeface="Arial" panose="020B0604020202020204" pitchFamily="34" charset="0"/>
              <a:buChar char="•"/>
            </a:pPr>
            <a:r>
              <a:rPr lang="en-US" sz="2400" dirty="0"/>
              <a:t>Resident events</a:t>
            </a:r>
          </a:p>
          <a:p>
            <a:pPr algn="l">
              <a:buFont typeface="Arial" panose="020B0604020202020204" pitchFamily="34" charset="0"/>
              <a:buChar char="•"/>
            </a:pPr>
            <a:r>
              <a:rPr lang="en-US" sz="2400" dirty="0"/>
              <a:t>Community bulletin board</a:t>
            </a:r>
          </a:p>
          <a:p>
            <a:pPr marL="0" indent="0"/>
            <a:endParaRPr lang="en-US" sz="2400" dirty="0"/>
          </a:p>
          <a:p>
            <a:pPr algn="l">
              <a:buFont typeface="Arial" panose="020B0604020202020204" pitchFamily="34" charset="0"/>
              <a:buChar char="•"/>
            </a:pPr>
            <a:endParaRPr lang="en-US" sz="2400" dirty="0"/>
          </a:p>
        </p:txBody>
      </p:sp>
    </p:spTree>
    <p:extLst>
      <p:ext uri="{BB962C8B-B14F-4D97-AF65-F5344CB8AC3E}">
        <p14:creationId xmlns:p14="http://schemas.microsoft.com/office/powerpoint/2010/main" val="306740642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7C57B6-7934-4F9D-989E-EAA30BF8AD57}"/>
              </a:ext>
            </a:extLst>
          </p:cNvPr>
          <p:cNvSpPr>
            <a:spLocks noGrp="1"/>
          </p:cNvSpPr>
          <p:nvPr>
            <p:ph type="title"/>
          </p:nvPr>
        </p:nvSpPr>
        <p:spPr/>
        <p:txBody>
          <a:bodyPr/>
          <a:lstStyle/>
          <a:p>
            <a:r>
              <a:rPr lang="en-US" sz="3600" dirty="0"/>
              <a:t>Future Plans</a:t>
            </a:r>
          </a:p>
        </p:txBody>
      </p:sp>
      <p:sp>
        <p:nvSpPr>
          <p:cNvPr id="3" name="Content Placeholder 2">
            <a:extLst>
              <a:ext uri="{FF2B5EF4-FFF2-40B4-BE49-F238E27FC236}">
                <a16:creationId xmlns:a16="http://schemas.microsoft.com/office/drawing/2014/main" id="{637CA145-7698-422B-83E7-DB6FF7A05498}"/>
              </a:ext>
            </a:extLst>
          </p:cNvPr>
          <p:cNvSpPr>
            <a:spLocks noGrp="1"/>
          </p:cNvSpPr>
          <p:nvPr>
            <p:ph idx="1"/>
          </p:nvPr>
        </p:nvSpPr>
        <p:spPr>
          <a:xfrm>
            <a:off x="402074" y="1582182"/>
            <a:ext cx="8137219" cy="4209018"/>
          </a:xfrm>
        </p:spPr>
        <p:txBody>
          <a:bodyPr/>
          <a:lstStyle/>
          <a:p>
            <a:pPr algn="l">
              <a:buFont typeface="Arial" panose="020B0604020202020204" pitchFamily="34" charset="0"/>
              <a:buChar char="•"/>
            </a:pPr>
            <a:r>
              <a:rPr lang="en-US" sz="2400" dirty="0"/>
              <a:t>Suggestions for celebratory Smoke –Free Kick Off Events</a:t>
            </a:r>
          </a:p>
          <a:p>
            <a:pPr algn="l">
              <a:buFont typeface="Arial" panose="020B0604020202020204" pitchFamily="34" charset="0"/>
              <a:buChar char="•"/>
            </a:pPr>
            <a:endParaRPr lang="en-US" sz="2400" dirty="0"/>
          </a:p>
          <a:p>
            <a:pPr algn="l">
              <a:buFont typeface="Arial" panose="020B0604020202020204" pitchFamily="34" charset="0"/>
              <a:buChar char="•"/>
            </a:pPr>
            <a:r>
              <a:rPr lang="en-US" sz="2400" dirty="0"/>
              <a:t>Information for managers to provide to residents (quit line, resources)</a:t>
            </a:r>
          </a:p>
          <a:p>
            <a:pPr algn="l">
              <a:buFont typeface="Arial" panose="020B0604020202020204" pitchFamily="34" charset="0"/>
              <a:buChar char="•"/>
            </a:pPr>
            <a:endParaRPr lang="en-US" sz="2400" dirty="0"/>
          </a:p>
          <a:p>
            <a:pPr algn="l">
              <a:buFont typeface="Arial" panose="020B0604020202020204" pitchFamily="34" charset="0"/>
              <a:buChar char="•"/>
            </a:pPr>
            <a:r>
              <a:rPr lang="en-US" sz="2400" dirty="0"/>
              <a:t>Priority 3 Action Plan</a:t>
            </a:r>
          </a:p>
          <a:p>
            <a:pPr algn="l">
              <a:buFont typeface="Arial" panose="020B0604020202020204" pitchFamily="34" charset="0"/>
              <a:buChar char="•"/>
            </a:pPr>
            <a:endParaRPr lang="en-US" sz="2400" dirty="0"/>
          </a:p>
          <a:p>
            <a:pPr algn="l">
              <a:buFont typeface="Arial" panose="020B0604020202020204" pitchFamily="34" charset="0"/>
              <a:buChar char="•"/>
            </a:pPr>
            <a:endParaRPr lang="en-US" sz="2400" dirty="0"/>
          </a:p>
        </p:txBody>
      </p:sp>
    </p:spTree>
    <p:extLst>
      <p:ext uri="{BB962C8B-B14F-4D97-AF65-F5344CB8AC3E}">
        <p14:creationId xmlns:p14="http://schemas.microsoft.com/office/powerpoint/2010/main" val="17638339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14A993-9636-4460-8483-653DDD1F5C9B}"/>
              </a:ext>
            </a:extLst>
          </p:cNvPr>
          <p:cNvSpPr>
            <a:spLocks noGrp="1"/>
          </p:cNvSpPr>
          <p:nvPr>
            <p:ph type="title"/>
          </p:nvPr>
        </p:nvSpPr>
        <p:spPr>
          <a:xfrm>
            <a:off x="402074" y="696498"/>
            <a:ext cx="8616598" cy="1513301"/>
          </a:xfrm>
        </p:spPr>
        <p:txBody>
          <a:bodyPr/>
          <a:lstStyle/>
          <a:p>
            <a:r>
              <a:rPr lang="en-US" dirty="0"/>
              <a:t>Thank you!</a:t>
            </a:r>
          </a:p>
        </p:txBody>
      </p:sp>
      <p:sp>
        <p:nvSpPr>
          <p:cNvPr id="3" name="Content Placeholder 2">
            <a:extLst>
              <a:ext uri="{FF2B5EF4-FFF2-40B4-BE49-F238E27FC236}">
                <a16:creationId xmlns:a16="http://schemas.microsoft.com/office/drawing/2014/main" id="{FA8DAC6B-6E58-430E-AF23-6BB134FA593F}"/>
              </a:ext>
            </a:extLst>
          </p:cNvPr>
          <p:cNvSpPr>
            <a:spLocks noGrp="1"/>
          </p:cNvSpPr>
          <p:nvPr>
            <p:ph idx="1"/>
          </p:nvPr>
        </p:nvSpPr>
        <p:spPr>
          <a:xfrm>
            <a:off x="402074" y="1582182"/>
            <a:ext cx="8137219" cy="3751818"/>
          </a:xfrm>
        </p:spPr>
        <p:txBody>
          <a:bodyPr/>
          <a:lstStyle/>
          <a:p>
            <a:pPr algn="l"/>
            <a:endParaRPr lang="en-US" sz="2400" dirty="0"/>
          </a:p>
          <a:p>
            <a:pPr algn="l"/>
            <a:endParaRPr lang="en-US" sz="2400" dirty="0"/>
          </a:p>
          <a:p>
            <a:pPr algn="l"/>
            <a:endParaRPr lang="en-US" sz="2400" dirty="0"/>
          </a:p>
          <a:p>
            <a:pPr algn="l"/>
            <a:r>
              <a:rPr lang="en-US" sz="2400" dirty="0"/>
              <a:t>If you have any questions or would like additional information, please contact any of the Ohio Forum Team members.</a:t>
            </a:r>
          </a:p>
        </p:txBody>
      </p:sp>
    </p:spTree>
    <p:extLst>
      <p:ext uri="{BB962C8B-B14F-4D97-AF65-F5344CB8AC3E}">
        <p14:creationId xmlns:p14="http://schemas.microsoft.com/office/powerpoint/2010/main" val="13482648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02074" y="457199"/>
            <a:ext cx="8616598" cy="609601"/>
          </a:xfrm>
        </p:spPr>
        <p:txBody>
          <a:bodyPr/>
          <a:lstStyle/>
          <a:p>
            <a:r>
              <a:rPr lang="en-US" sz="3600" dirty="0"/>
              <a:t>Brief History</a:t>
            </a:r>
          </a:p>
        </p:txBody>
      </p:sp>
      <p:sp>
        <p:nvSpPr>
          <p:cNvPr id="3" name="Content Placeholder 2"/>
          <p:cNvSpPr>
            <a:spLocks noGrp="1"/>
          </p:cNvSpPr>
          <p:nvPr>
            <p:ph idx="1"/>
          </p:nvPr>
        </p:nvSpPr>
        <p:spPr>
          <a:xfrm>
            <a:off x="402074" y="990600"/>
            <a:ext cx="8137219" cy="5029201"/>
          </a:xfrm>
        </p:spPr>
        <p:txBody>
          <a:bodyPr/>
          <a:lstStyle/>
          <a:p>
            <a:pPr marL="457200" indent="-457200" algn="l">
              <a:buFont typeface="Arial" panose="020B0604020202020204" pitchFamily="34" charset="0"/>
              <a:buChar char="•"/>
              <a:defRPr/>
            </a:pPr>
            <a:r>
              <a:rPr lang="en-US" sz="2400" dirty="0">
                <a:solidFill>
                  <a:schemeClr val="tx1"/>
                </a:solidFill>
              </a:rPr>
              <a:t>Invitation to Ohio to apply for the Smoke-Free Public Housing Workshop (Atlanta September 25-28, 2017)</a:t>
            </a:r>
          </a:p>
          <a:p>
            <a:pPr marL="857250" lvl="1" indent="-457200">
              <a:buFont typeface="Arial" panose="020B0604020202020204" pitchFamily="34" charset="0"/>
              <a:buChar char="•"/>
              <a:defRPr/>
            </a:pPr>
            <a:r>
              <a:rPr lang="en-US" sz="1800" dirty="0"/>
              <a:t>The workshop was sponsored by the </a:t>
            </a:r>
            <a:r>
              <a:rPr lang="en-US" sz="1800" i="1" dirty="0"/>
              <a:t>American Cancer Society (ACS) </a:t>
            </a:r>
            <a:r>
              <a:rPr lang="en-US" sz="1800" dirty="0"/>
              <a:t>and the </a:t>
            </a:r>
            <a:r>
              <a:rPr lang="en-US" sz="1800" i="1" dirty="0"/>
              <a:t>Centers for Disease Control and Prevention (CDC)</a:t>
            </a:r>
            <a:r>
              <a:rPr lang="en-US" sz="1800" dirty="0"/>
              <a:t>, in collaboration with the </a:t>
            </a:r>
            <a:r>
              <a:rPr lang="en-US" sz="1800" i="1" dirty="0"/>
              <a:t>Department of Housing and Urban Development (HUD)</a:t>
            </a:r>
            <a:r>
              <a:rPr lang="en-US" sz="1800" dirty="0"/>
              <a:t>, to enhance the capacity of states to implement the new landmark policy for providing smoke-free environments for public housing residents.</a:t>
            </a:r>
          </a:p>
          <a:p>
            <a:pPr marL="0" indent="0" algn="l">
              <a:defRPr/>
            </a:pPr>
            <a:endParaRPr lang="en-US" sz="2400" dirty="0">
              <a:solidFill>
                <a:schemeClr val="tx1"/>
              </a:solidFill>
            </a:endParaRPr>
          </a:p>
          <a:p>
            <a:pPr marL="457200" indent="-457200" algn="l">
              <a:buFont typeface="Arial" panose="020B0604020202020204" pitchFamily="34" charset="0"/>
              <a:buChar char="•"/>
              <a:defRPr/>
            </a:pPr>
            <a:r>
              <a:rPr lang="en-US" sz="2400" dirty="0">
                <a:solidFill>
                  <a:schemeClr val="tx1"/>
                </a:solidFill>
              </a:rPr>
              <a:t>Technical Assistance provided by the CDC consultants bi-monthly</a:t>
            </a:r>
          </a:p>
          <a:p>
            <a:pPr marL="457200" indent="-457200" algn="l">
              <a:buFont typeface="Arial" panose="020B0604020202020204" pitchFamily="34" charset="0"/>
              <a:buChar char="•"/>
              <a:defRPr/>
            </a:pPr>
            <a:r>
              <a:rPr lang="en-US" sz="2400" dirty="0">
                <a:solidFill>
                  <a:schemeClr val="tx1"/>
                </a:solidFill>
              </a:rPr>
              <a:t>Ohio forum team meets monthly via conference call</a:t>
            </a:r>
          </a:p>
          <a:p>
            <a:pPr marL="457200" indent="-457200" algn="l">
              <a:buFont typeface="Arial" panose="020B0604020202020204" pitchFamily="34" charset="0"/>
              <a:buChar char="•"/>
              <a:defRPr/>
            </a:pPr>
            <a:r>
              <a:rPr lang="en-US" sz="2400" dirty="0">
                <a:solidFill>
                  <a:schemeClr val="tx1"/>
                </a:solidFill>
              </a:rPr>
              <a:t>ALL required multi-unit public housing properties MUST be smoke free by </a:t>
            </a:r>
            <a:r>
              <a:rPr lang="en-US" sz="2400">
                <a:solidFill>
                  <a:schemeClr val="tx1"/>
                </a:solidFill>
              </a:rPr>
              <a:t>JULY 30, </a:t>
            </a:r>
            <a:r>
              <a:rPr lang="en-US" sz="2400" dirty="0">
                <a:solidFill>
                  <a:schemeClr val="tx1"/>
                </a:solidFill>
              </a:rPr>
              <a:t>2018</a:t>
            </a:r>
          </a:p>
          <a:p>
            <a:pPr marL="857250" lvl="1" indent="-457200">
              <a:buFont typeface="Arial" panose="020B0604020202020204" pitchFamily="34" charset="0"/>
              <a:buChar char="•"/>
              <a:defRPr/>
            </a:pPr>
            <a:endParaRPr lang="en-US" sz="1400" dirty="0"/>
          </a:p>
        </p:txBody>
      </p:sp>
    </p:spTree>
    <p:extLst>
      <p:ext uri="{BB962C8B-B14F-4D97-AF65-F5344CB8AC3E}">
        <p14:creationId xmlns:p14="http://schemas.microsoft.com/office/powerpoint/2010/main" val="167409671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FF997B-38B3-47BF-A28C-9F573DED292B}"/>
              </a:ext>
            </a:extLst>
          </p:cNvPr>
          <p:cNvSpPr>
            <a:spLocks noGrp="1"/>
          </p:cNvSpPr>
          <p:nvPr>
            <p:ph type="title"/>
          </p:nvPr>
        </p:nvSpPr>
        <p:spPr/>
        <p:txBody>
          <a:bodyPr/>
          <a:lstStyle/>
          <a:p>
            <a:r>
              <a:rPr lang="en-US" sz="3600" dirty="0"/>
              <a:t>Ohio Forum Team Members</a:t>
            </a:r>
          </a:p>
        </p:txBody>
      </p:sp>
      <p:sp>
        <p:nvSpPr>
          <p:cNvPr id="3" name="Content Placeholder 2">
            <a:extLst>
              <a:ext uri="{FF2B5EF4-FFF2-40B4-BE49-F238E27FC236}">
                <a16:creationId xmlns:a16="http://schemas.microsoft.com/office/drawing/2014/main" id="{BA634D2D-06FE-478F-8AFD-DCE92146BA60}"/>
              </a:ext>
            </a:extLst>
          </p:cNvPr>
          <p:cNvSpPr>
            <a:spLocks noGrp="1"/>
          </p:cNvSpPr>
          <p:nvPr>
            <p:ph idx="1"/>
          </p:nvPr>
        </p:nvSpPr>
        <p:spPr>
          <a:xfrm>
            <a:off x="402074" y="1322799"/>
            <a:ext cx="8137219" cy="4849401"/>
          </a:xfrm>
        </p:spPr>
        <p:txBody>
          <a:bodyPr/>
          <a:lstStyle/>
          <a:p>
            <a:pPr algn="l"/>
            <a:r>
              <a:rPr lang="en-US" sz="2400" dirty="0"/>
              <a:t>CDC/ACS technical assistance advisors:</a:t>
            </a:r>
          </a:p>
          <a:p>
            <a:pPr algn="l">
              <a:buFont typeface="Arial" panose="020B0604020202020204" pitchFamily="34" charset="0"/>
              <a:buChar char="•"/>
            </a:pPr>
            <a:r>
              <a:rPr lang="en-US" sz="2400" dirty="0"/>
              <a:t>Kerstin </a:t>
            </a:r>
            <a:r>
              <a:rPr lang="en-US" sz="2400" dirty="0" err="1"/>
              <a:t>Ohlander</a:t>
            </a:r>
            <a:r>
              <a:rPr lang="en-US" sz="2400" dirty="0"/>
              <a:t> (Consultant)</a:t>
            </a:r>
          </a:p>
          <a:p>
            <a:pPr algn="l">
              <a:buFont typeface="Arial" panose="020B0604020202020204" pitchFamily="34" charset="0"/>
              <a:buChar char="•"/>
            </a:pPr>
            <a:r>
              <a:rPr lang="en-US" sz="2400" dirty="0"/>
              <a:t>Lorrie </a:t>
            </a:r>
            <a:r>
              <a:rPr lang="en-US" sz="2400" dirty="0" err="1"/>
              <a:t>Graaf</a:t>
            </a:r>
            <a:r>
              <a:rPr lang="en-US" sz="2400" dirty="0"/>
              <a:t> (American Cancer Society)</a:t>
            </a:r>
          </a:p>
          <a:p>
            <a:pPr algn="l"/>
            <a:endParaRPr lang="en-US" sz="2400" dirty="0"/>
          </a:p>
          <a:p>
            <a:pPr algn="l"/>
            <a:r>
              <a:rPr lang="en-US" sz="2400" dirty="0"/>
              <a:t>Ohio Team:</a:t>
            </a:r>
          </a:p>
          <a:p>
            <a:pPr algn="l">
              <a:buFont typeface="Arial" panose="020B0604020202020204" pitchFamily="34" charset="0"/>
              <a:buChar char="•"/>
            </a:pPr>
            <a:r>
              <a:rPr lang="en-US" sz="2400" dirty="0"/>
              <a:t>Mandy Burkett (Ohio Department of Health) **</a:t>
            </a:r>
          </a:p>
          <a:p>
            <a:pPr algn="l">
              <a:buFont typeface="Arial" panose="020B0604020202020204" pitchFamily="34" charset="0"/>
              <a:buChar char="•"/>
            </a:pPr>
            <a:r>
              <a:rPr lang="en-US" sz="2400" dirty="0"/>
              <a:t>Randi Frank (Office on Smoking and Health)</a:t>
            </a:r>
          </a:p>
          <a:p>
            <a:pPr algn="l">
              <a:buFont typeface="Arial" panose="020B0604020202020204" pitchFamily="34" charset="0"/>
              <a:buChar char="•"/>
            </a:pPr>
            <a:r>
              <a:rPr lang="en-US" sz="2400" dirty="0"/>
              <a:t>Taylor </a:t>
            </a:r>
            <a:r>
              <a:rPr lang="en-US" sz="2400" dirty="0" err="1"/>
              <a:t>Kachmarik</a:t>
            </a:r>
            <a:r>
              <a:rPr lang="en-US" sz="2400" dirty="0"/>
              <a:t> (Ohio Department of Health)</a:t>
            </a:r>
          </a:p>
          <a:p>
            <a:pPr algn="l">
              <a:buFont typeface="Arial" panose="020B0604020202020204" pitchFamily="34" charset="0"/>
              <a:buChar char="•"/>
            </a:pPr>
            <a:r>
              <a:rPr lang="en-US" sz="2400" dirty="0"/>
              <a:t>Brenda Parks (American Heart Association) **</a:t>
            </a:r>
          </a:p>
          <a:p>
            <a:endParaRPr lang="en-US" sz="2400" dirty="0"/>
          </a:p>
        </p:txBody>
      </p:sp>
    </p:spTree>
    <p:extLst>
      <p:ext uri="{BB962C8B-B14F-4D97-AF65-F5344CB8AC3E}">
        <p14:creationId xmlns:p14="http://schemas.microsoft.com/office/powerpoint/2010/main" val="402650104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03575F-DFC9-4C17-A7D3-F48CC084417E}"/>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0290F6E0-538D-42E7-8687-099620A5D71C}"/>
              </a:ext>
            </a:extLst>
          </p:cNvPr>
          <p:cNvSpPr>
            <a:spLocks noGrp="1"/>
          </p:cNvSpPr>
          <p:nvPr>
            <p:ph idx="1"/>
          </p:nvPr>
        </p:nvSpPr>
        <p:spPr>
          <a:xfrm>
            <a:off x="402074" y="1582182"/>
            <a:ext cx="8137219" cy="4666218"/>
          </a:xfrm>
        </p:spPr>
        <p:txBody>
          <a:bodyPr/>
          <a:lstStyle/>
          <a:p>
            <a:pPr algn="l">
              <a:buFont typeface="Arial" panose="020B0604020202020204" pitchFamily="34" charset="0"/>
              <a:buChar char="•"/>
            </a:pPr>
            <a:r>
              <a:rPr lang="en-US" sz="2400" dirty="0"/>
              <a:t>Carlie Boos (Ohio Housing Finance Agency) **</a:t>
            </a:r>
          </a:p>
          <a:p>
            <a:pPr algn="l">
              <a:buFont typeface="Arial" panose="020B0604020202020204" pitchFamily="34" charset="0"/>
              <a:buChar char="•"/>
            </a:pPr>
            <a:r>
              <a:rPr lang="en-US" sz="2400" dirty="0"/>
              <a:t>Linda Scovern (Ohio Department of Health) **</a:t>
            </a:r>
          </a:p>
          <a:p>
            <a:pPr algn="l">
              <a:buFont typeface="Arial" panose="020B0604020202020204" pitchFamily="34" charset="0"/>
              <a:buChar char="•"/>
            </a:pPr>
            <a:r>
              <a:rPr lang="en-US" sz="2400" dirty="0"/>
              <a:t>Cathy Hewitt (Lake County General Health District) **</a:t>
            </a:r>
          </a:p>
          <a:p>
            <a:pPr algn="l">
              <a:buFont typeface="Arial" panose="020B0604020202020204" pitchFamily="34" charset="0"/>
              <a:buChar char="•"/>
            </a:pPr>
            <a:r>
              <a:rPr lang="en-US" sz="2400" dirty="0"/>
              <a:t>Leeann </a:t>
            </a:r>
            <a:r>
              <a:rPr lang="en-US" sz="2400" dirty="0" err="1"/>
              <a:t>Hehr</a:t>
            </a:r>
            <a:r>
              <a:rPr lang="en-US" sz="2400" dirty="0"/>
              <a:t> (ACS) **</a:t>
            </a:r>
          </a:p>
          <a:p>
            <a:pPr algn="l">
              <a:buFont typeface="Arial" panose="020B0604020202020204" pitchFamily="34" charset="0"/>
              <a:buChar char="•"/>
            </a:pPr>
            <a:r>
              <a:rPr lang="en-US" sz="2400" dirty="0"/>
              <a:t>Karin Carlson (Department of Mental Health and Addiction Services) **</a:t>
            </a:r>
          </a:p>
          <a:p>
            <a:pPr algn="l">
              <a:buFont typeface="Arial" panose="020B0604020202020204" pitchFamily="34" charset="0"/>
              <a:buChar char="•"/>
            </a:pPr>
            <a:r>
              <a:rPr lang="en-US" sz="2400" dirty="0"/>
              <a:t>Barry Roberts (HUD)</a:t>
            </a:r>
          </a:p>
          <a:p>
            <a:pPr algn="l">
              <a:buFont typeface="Arial" panose="020B0604020202020204" pitchFamily="34" charset="0"/>
              <a:buChar char="•"/>
            </a:pPr>
            <a:r>
              <a:rPr lang="en-US" sz="2400" dirty="0"/>
              <a:t>Thomas Leach (HUD)</a:t>
            </a:r>
          </a:p>
          <a:p>
            <a:pPr algn="l">
              <a:buFont typeface="Arial" panose="020B0604020202020204" pitchFamily="34" charset="0"/>
              <a:buChar char="•"/>
            </a:pPr>
            <a:endParaRPr lang="en-US" sz="2400" dirty="0"/>
          </a:p>
          <a:p>
            <a:pPr marL="0" indent="0" algn="l"/>
            <a:r>
              <a:rPr lang="en-US" sz="2400" dirty="0"/>
              <a:t>** Member of initial forum team and/or required participant</a:t>
            </a:r>
          </a:p>
          <a:p>
            <a:pPr marL="457200" indent="-457200" algn="l">
              <a:buFont typeface="Arial" panose="020B0604020202020204" pitchFamily="34" charset="0"/>
              <a:buChar char="•"/>
            </a:pPr>
            <a:endParaRPr lang="en-US" dirty="0"/>
          </a:p>
        </p:txBody>
      </p:sp>
    </p:spTree>
    <p:extLst>
      <p:ext uri="{BB962C8B-B14F-4D97-AF65-F5344CB8AC3E}">
        <p14:creationId xmlns:p14="http://schemas.microsoft.com/office/powerpoint/2010/main" val="119266797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461C12-0531-4AE2-9AE8-51D24B93F46F}"/>
              </a:ext>
            </a:extLst>
          </p:cNvPr>
          <p:cNvSpPr>
            <a:spLocks noGrp="1"/>
          </p:cNvSpPr>
          <p:nvPr>
            <p:ph type="title"/>
          </p:nvPr>
        </p:nvSpPr>
        <p:spPr>
          <a:xfrm>
            <a:off x="402074" y="696498"/>
            <a:ext cx="8616598" cy="979901"/>
          </a:xfrm>
        </p:spPr>
        <p:txBody>
          <a:bodyPr/>
          <a:lstStyle/>
          <a:p>
            <a:r>
              <a:rPr lang="en-US" sz="3600" dirty="0"/>
              <a:t>Some Ohio Numbers:</a:t>
            </a:r>
            <a:br>
              <a:rPr lang="en-US" sz="3600" dirty="0"/>
            </a:br>
            <a:endParaRPr lang="en-US" sz="3600" dirty="0"/>
          </a:p>
        </p:txBody>
      </p:sp>
      <p:sp>
        <p:nvSpPr>
          <p:cNvPr id="3" name="Content Placeholder 2">
            <a:extLst>
              <a:ext uri="{FF2B5EF4-FFF2-40B4-BE49-F238E27FC236}">
                <a16:creationId xmlns:a16="http://schemas.microsoft.com/office/drawing/2014/main" id="{0D484D5C-C97F-4978-A9EB-CB4636A778CD}"/>
              </a:ext>
            </a:extLst>
          </p:cNvPr>
          <p:cNvSpPr>
            <a:spLocks noGrp="1"/>
          </p:cNvSpPr>
          <p:nvPr>
            <p:ph idx="1"/>
          </p:nvPr>
        </p:nvSpPr>
        <p:spPr>
          <a:xfrm>
            <a:off x="402074" y="1981200"/>
            <a:ext cx="8137219" cy="4038600"/>
          </a:xfrm>
        </p:spPr>
        <p:txBody>
          <a:bodyPr/>
          <a:lstStyle/>
          <a:p>
            <a:pPr algn="l">
              <a:buFont typeface="Arial" panose="020B0604020202020204" pitchFamily="34" charset="0"/>
              <a:buChar char="•"/>
            </a:pPr>
            <a:r>
              <a:rPr lang="en-US" sz="2400" dirty="0"/>
              <a:t>Number of Public Housing (PH) units: 44,875</a:t>
            </a:r>
          </a:p>
          <a:p>
            <a:pPr algn="l">
              <a:buFont typeface="Arial" panose="020B0604020202020204" pitchFamily="34" charset="0"/>
              <a:buChar char="•"/>
            </a:pPr>
            <a:endParaRPr lang="en-US" sz="2400" dirty="0"/>
          </a:p>
          <a:p>
            <a:pPr algn="l">
              <a:buFont typeface="Arial" panose="020B0604020202020204" pitchFamily="34" charset="0"/>
              <a:buChar char="•"/>
            </a:pPr>
            <a:r>
              <a:rPr lang="en-US" sz="2400" dirty="0"/>
              <a:t>Total number of people living in PH:  90,925</a:t>
            </a:r>
          </a:p>
          <a:p>
            <a:pPr algn="l">
              <a:buFont typeface="Arial" panose="020B0604020202020204" pitchFamily="34" charset="0"/>
              <a:buChar char="•"/>
            </a:pPr>
            <a:endParaRPr lang="en-US" sz="2400" dirty="0"/>
          </a:p>
          <a:p>
            <a:pPr algn="l">
              <a:buFont typeface="Arial" panose="020B0604020202020204" pitchFamily="34" charset="0"/>
              <a:buChar char="•"/>
            </a:pPr>
            <a:r>
              <a:rPr lang="en-US" sz="2400" dirty="0"/>
              <a:t>Potential number of people impacted by the Smoke Free (SF) policy: 18,304</a:t>
            </a:r>
          </a:p>
          <a:p>
            <a:pPr algn="l">
              <a:buFont typeface="Arial" panose="020B0604020202020204" pitchFamily="34" charset="0"/>
              <a:buChar char="•"/>
            </a:pPr>
            <a:endParaRPr lang="en-US" sz="2400" dirty="0"/>
          </a:p>
          <a:p>
            <a:pPr algn="l">
              <a:buFont typeface="Arial" panose="020B0604020202020204" pitchFamily="34" charset="0"/>
              <a:buChar char="•"/>
            </a:pPr>
            <a:r>
              <a:rPr lang="en-US" sz="2400" dirty="0"/>
              <a:t>Percent of people living in PH impacted by the SF policy:  20%</a:t>
            </a:r>
          </a:p>
          <a:p>
            <a:pPr algn="l"/>
            <a:endParaRPr lang="en-US" sz="2400" dirty="0"/>
          </a:p>
        </p:txBody>
      </p:sp>
    </p:spTree>
    <p:extLst>
      <p:ext uri="{BB962C8B-B14F-4D97-AF65-F5344CB8AC3E}">
        <p14:creationId xmlns:p14="http://schemas.microsoft.com/office/powerpoint/2010/main" val="65422401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CB62B8-C3CC-450D-9139-6BE0480D1D19}"/>
              </a:ext>
            </a:extLst>
          </p:cNvPr>
          <p:cNvSpPr>
            <a:spLocks noGrp="1"/>
          </p:cNvSpPr>
          <p:nvPr>
            <p:ph type="title"/>
          </p:nvPr>
        </p:nvSpPr>
        <p:spPr>
          <a:xfrm>
            <a:off x="402074" y="228600"/>
            <a:ext cx="8616598" cy="1066800"/>
          </a:xfrm>
        </p:spPr>
        <p:txBody>
          <a:bodyPr/>
          <a:lstStyle/>
          <a:p>
            <a:r>
              <a:rPr lang="en-US" sz="3600" dirty="0"/>
              <a:t>Action Plan for Ohio</a:t>
            </a:r>
          </a:p>
        </p:txBody>
      </p:sp>
      <p:sp>
        <p:nvSpPr>
          <p:cNvPr id="3" name="Content Placeholder 2">
            <a:extLst>
              <a:ext uri="{FF2B5EF4-FFF2-40B4-BE49-F238E27FC236}">
                <a16:creationId xmlns:a16="http://schemas.microsoft.com/office/drawing/2014/main" id="{AC6BF809-0574-47CA-9DD7-46C266FF639B}"/>
              </a:ext>
            </a:extLst>
          </p:cNvPr>
          <p:cNvSpPr>
            <a:spLocks noGrp="1"/>
          </p:cNvSpPr>
          <p:nvPr>
            <p:ph idx="1"/>
          </p:nvPr>
        </p:nvSpPr>
        <p:spPr>
          <a:xfrm>
            <a:off x="402074" y="1676400"/>
            <a:ext cx="8137219" cy="4267200"/>
          </a:xfrm>
        </p:spPr>
        <p:txBody>
          <a:bodyPr/>
          <a:lstStyle/>
          <a:p>
            <a:r>
              <a:rPr lang="en-US" sz="2000" b="1" dirty="0"/>
              <a:t>Priority 1: </a:t>
            </a:r>
            <a:r>
              <a:rPr lang="en-US" sz="2000" dirty="0"/>
              <a:t>Technical Assistance to Public Housing Authorities (PHAs)</a:t>
            </a:r>
          </a:p>
          <a:p>
            <a:r>
              <a:rPr lang="en-US" sz="2000" b="1" dirty="0"/>
              <a:t>  </a:t>
            </a:r>
            <a:endParaRPr lang="en-US" sz="2000" dirty="0"/>
          </a:p>
          <a:p>
            <a:r>
              <a:rPr lang="en-US" sz="2000" b="1" dirty="0"/>
              <a:t>What is the expected outcome?  </a:t>
            </a:r>
            <a:r>
              <a:rPr lang="en-US" sz="2000" dirty="0"/>
              <a:t>Successful implementation of HUD’s Smoke-free Multi-Unit Housing Rule in 100% of PHAs in Ohio</a:t>
            </a:r>
          </a:p>
          <a:p>
            <a:r>
              <a:rPr lang="en-US" sz="2000" b="1" dirty="0"/>
              <a:t>  </a:t>
            </a:r>
            <a:endParaRPr lang="en-US" sz="2000" dirty="0"/>
          </a:p>
          <a:p>
            <a:r>
              <a:rPr lang="en-US" sz="2000" b="1" dirty="0"/>
              <a:t>What will you track or monitor to know you are making progress? Who will monitor overall progress on your plan? </a:t>
            </a:r>
            <a:endParaRPr lang="en-US" sz="2000" dirty="0"/>
          </a:p>
          <a:p>
            <a:r>
              <a:rPr lang="en-US" sz="2000" b="1" dirty="0"/>
              <a:t> </a:t>
            </a:r>
            <a:endParaRPr lang="en-US" sz="2000" dirty="0"/>
          </a:p>
          <a:p>
            <a:r>
              <a:rPr lang="en-US" sz="2000" dirty="0"/>
              <a:t>Ohio has an established database of which PHAs have adopted policies.  It is our intention to bring this up to date before the end of this calendar year and do periodic checks throughout the end of the project period to monitor progress and need for assistance.</a:t>
            </a:r>
          </a:p>
          <a:p>
            <a:r>
              <a:rPr lang="en-US" sz="2000" b="1" dirty="0"/>
              <a:t> </a:t>
            </a:r>
            <a:endParaRPr lang="en-US" sz="2000" dirty="0"/>
          </a:p>
          <a:p>
            <a:r>
              <a:rPr lang="en-US" sz="2000" dirty="0"/>
              <a:t> </a:t>
            </a:r>
          </a:p>
          <a:p>
            <a:endParaRPr lang="en-US" sz="2400" dirty="0"/>
          </a:p>
        </p:txBody>
      </p:sp>
    </p:spTree>
    <p:extLst>
      <p:ext uri="{BB962C8B-B14F-4D97-AF65-F5344CB8AC3E}">
        <p14:creationId xmlns:p14="http://schemas.microsoft.com/office/powerpoint/2010/main" val="148359013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1B1AA28-4FBC-4BE4-A38A-8B27DA1EFC02}"/>
              </a:ext>
            </a:extLst>
          </p:cNvPr>
          <p:cNvSpPr>
            <a:spLocks noGrp="1"/>
          </p:cNvSpPr>
          <p:nvPr>
            <p:ph type="title"/>
          </p:nvPr>
        </p:nvSpPr>
        <p:spPr/>
        <p:txBody>
          <a:bodyPr/>
          <a:lstStyle/>
          <a:p>
            <a:r>
              <a:rPr lang="en-US" sz="3600" dirty="0"/>
              <a:t>Progress on Priority 1</a:t>
            </a:r>
          </a:p>
        </p:txBody>
      </p:sp>
      <p:sp>
        <p:nvSpPr>
          <p:cNvPr id="3" name="Content Placeholder 2">
            <a:extLst>
              <a:ext uri="{FF2B5EF4-FFF2-40B4-BE49-F238E27FC236}">
                <a16:creationId xmlns:a16="http://schemas.microsoft.com/office/drawing/2014/main" id="{151BFB28-A11C-40D8-A9B7-B1AB41ABE17E}"/>
              </a:ext>
            </a:extLst>
          </p:cNvPr>
          <p:cNvSpPr>
            <a:spLocks noGrp="1"/>
          </p:cNvSpPr>
          <p:nvPr>
            <p:ph idx="1"/>
          </p:nvPr>
        </p:nvSpPr>
        <p:spPr>
          <a:xfrm>
            <a:off x="402074" y="1582182"/>
            <a:ext cx="8137219" cy="4285218"/>
          </a:xfrm>
        </p:spPr>
        <p:txBody>
          <a:bodyPr/>
          <a:lstStyle/>
          <a:p>
            <a:pPr algn="l"/>
            <a:r>
              <a:rPr lang="en-US" sz="2400" dirty="0"/>
              <a:t>The Ohio workgroup identified HUD as an additional partner for the team. HUD was able to send additional information already developed to all the Ohio Public Housing managers about how public health can assist managers in this transition.  ODH, in partnership with HUD, conducted a survey of all public housing managers to determine where they are in the process of implementation and determine what kids of assistance they may need.</a:t>
            </a:r>
          </a:p>
        </p:txBody>
      </p:sp>
    </p:spTree>
    <p:extLst>
      <p:ext uri="{BB962C8B-B14F-4D97-AF65-F5344CB8AC3E}">
        <p14:creationId xmlns:p14="http://schemas.microsoft.com/office/powerpoint/2010/main" val="171009176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571BDB-9F4D-44F2-9C78-96C4748C132D}"/>
              </a:ext>
            </a:extLst>
          </p:cNvPr>
          <p:cNvSpPr>
            <a:spLocks noGrp="1"/>
          </p:cNvSpPr>
          <p:nvPr>
            <p:ph type="title"/>
          </p:nvPr>
        </p:nvSpPr>
        <p:spPr>
          <a:xfrm>
            <a:off x="402074" y="696499"/>
            <a:ext cx="8616598" cy="217901"/>
          </a:xfrm>
        </p:spPr>
        <p:txBody>
          <a:bodyPr/>
          <a:lstStyle/>
          <a:p>
            <a:endParaRPr lang="en-US" dirty="0"/>
          </a:p>
        </p:txBody>
      </p:sp>
      <p:sp>
        <p:nvSpPr>
          <p:cNvPr id="3" name="Content Placeholder 2">
            <a:extLst>
              <a:ext uri="{FF2B5EF4-FFF2-40B4-BE49-F238E27FC236}">
                <a16:creationId xmlns:a16="http://schemas.microsoft.com/office/drawing/2014/main" id="{23EEF4C1-9586-4770-A6E2-3C0CCE346205}"/>
              </a:ext>
            </a:extLst>
          </p:cNvPr>
          <p:cNvSpPr>
            <a:spLocks noGrp="1"/>
          </p:cNvSpPr>
          <p:nvPr>
            <p:ph idx="1"/>
          </p:nvPr>
        </p:nvSpPr>
        <p:spPr>
          <a:xfrm>
            <a:off x="402074" y="990600"/>
            <a:ext cx="8137219" cy="5105400"/>
          </a:xfrm>
        </p:spPr>
        <p:txBody>
          <a:bodyPr/>
          <a:lstStyle/>
          <a:p>
            <a:r>
              <a:rPr lang="en-US" sz="2400" b="1" dirty="0"/>
              <a:t>Priority 2: </a:t>
            </a:r>
            <a:r>
              <a:rPr lang="en-US" sz="2400" dirty="0"/>
              <a:t>Provide Health Assistance to Residents</a:t>
            </a:r>
          </a:p>
          <a:p>
            <a:r>
              <a:rPr lang="en-US" sz="2400" b="1" dirty="0"/>
              <a:t>  </a:t>
            </a:r>
            <a:endParaRPr lang="en-US" sz="2400" dirty="0"/>
          </a:p>
          <a:p>
            <a:r>
              <a:rPr lang="en-US" sz="2400" b="1" dirty="0"/>
              <a:t>What is the expected outcome?  </a:t>
            </a:r>
            <a:r>
              <a:rPr lang="en-US" sz="2400" dirty="0"/>
              <a:t>Cessation services are available to all residents who wish to use them</a:t>
            </a:r>
          </a:p>
          <a:p>
            <a:r>
              <a:rPr lang="en-US" sz="2400" b="1" dirty="0"/>
              <a:t>  </a:t>
            </a:r>
            <a:endParaRPr lang="en-US" sz="2400" dirty="0"/>
          </a:p>
          <a:p>
            <a:r>
              <a:rPr lang="en-US" sz="2400" b="1" dirty="0"/>
              <a:t>What will you track or monitor to know you are making progress? Who will monitor overall progress on your plan? </a:t>
            </a:r>
            <a:endParaRPr lang="en-US" sz="2400" dirty="0"/>
          </a:p>
          <a:p>
            <a:r>
              <a:rPr lang="en-US" sz="2400" dirty="0"/>
              <a:t>ODH keeps a database of available community cessation resources in each county of Ohio.  Possibly partner with Managed Care Organizations (MCOs)/ Primary Care Associations (PCAs) /Federally Qualified Health Centers (FQHCs)</a:t>
            </a:r>
          </a:p>
          <a:p>
            <a:r>
              <a:rPr lang="en-US" sz="2400" b="1" dirty="0"/>
              <a:t> </a:t>
            </a:r>
            <a:endParaRPr lang="en-US" sz="2400" dirty="0"/>
          </a:p>
          <a:p>
            <a:endParaRPr lang="en-US" sz="2400" dirty="0"/>
          </a:p>
        </p:txBody>
      </p:sp>
    </p:spTree>
    <p:extLst>
      <p:ext uri="{BB962C8B-B14F-4D97-AF65-F5344CB8AC3E}">
        <p14:creationId xmlns:p14="http://schemas.microsoft.com/office/powerpoint/2010/main" val="407042770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6FAD710-8758-4986-A28F-BEE7A7BFEEC8}"/>
              </a:ext>
            </a:extLst>
          </p:cNvPr>
          <p:cNvSpPr>
            <a:spLocks noGrp="1"/>
          </p:cNvSpPr>
          <p:nvPr>
            <p:ph type="title"/>
          </p:nvPr>
        </p:nvSpPr>
        <p:spPr/>
        <p:txBody>
          <a:bodyPr/>
          <a:lstStyle/>
          <a:p>
            <a:r>
              <a:rPr lang="en-US" sz="3600" dirty="0"/>
              <a:t>Progress on Priority 2</a:t>
            </a:r>
          </a:p>
        </p:txBody>
      </p:sp>
      <p:sp>
        <p:nvSpPr>
          <p:cNvPr id="3" name="Content Placeholder 2">
            <a:extLst>
              <a:ext uri="{FF2B5EF4-FFF2-40B4-BE49-F238E27FC236}">
                <a16:creationId xmlns:a16="http://schemas.microsoft.com/office/drawing/2014/main" id="{BF0CC4D5-91E2-4F6E-98AE-1721998DDC37}"/>
              </a:ext>
            </a:extLst>
          </p:cNvPr>
          <p:cNvSpPr>
            <a:spLocks noGrp="1"/>
          </p:cNvSpPr>
          <p:nvPr>
            <p:ph idx="1"/>
          </p:nvPr>
        </p:nvSpPr>
        <p:spPr>
          <a:xfrm>
            <a:off x="402074" y="1582182"/>
            <a:ext cx="8137219" cy="3980418"/>
          </a:xfrm>
        </p:spPr>
        <p:txBody>
          <a:bodyPr/>
          <a:lstStyle/>
          <a:p>
            <a:pPr algn="l"/>
            <a:r>
              <a:rPr lang="en-US" sz="2400" dirty="0"/>
              <a:t>The workgroup is working to engage additional stakeholders and ODH Community Cessation Initiative, and local grantees are working to identify local cessation services in their communities to increase  referrals and outreach.  An interactive map is being developed to allow users to search for available services. The Ohio Tobacco Quit Line is also being promoted as most residents of public housing will be eligible for these services.</a:t>
            </a:r>
          </a:p>
        </p:txBody>
      </p:sp>
    </p:spTree>
    <p:extLst>
      <p:ext uri="{BB962C8B-B14F-4D97-AF65-F5344CB8AC3E}">
        <p14:creationId xmlns:p14="http://schemas.microsoft.com/office/powerpoint/2010/main" val="498600534"/>
      </p:ext>
    </p:extLst>
  </p:cSld>
  <p:clrMapOvr>
    <a:masterClrMapping/>
  </p:clrMapOvr>
</p:sld>
</file>

<file path=ppt/theme/theme1.xml><?xml version="1.0" encoding="utf-8"?>
<a:theme xmlns:a="http://schemas.openxmlformats.org/drawingml/2006/main" name="ODH PPT Template 2016">
  <a:themeElements>
    <a:clrScheme name="Custom 4">
      <a:dk1>
        <a:sysClr val="windowText" lastClr="000000"/>
      </a:dk1>
      <a:lt1>
        <a:sysClr val="window" lastClr="FFFFFF"/>
      </a:lt1>
      <a:dk2>
        <a:srgbClr val="3C1017"/>
      </a:dk2>
      <a:lt2>
        <a:srgbClr val="EEECE1"/>
      </a:lt2>
      <a:accent1>
        <a:srgbClr val="CD0920"/>
      </a:accent1>
      <a:accent2>
        <a:srgbClr val="C0504D"/>
      </a:accent2>
      <a:accent3>
        <a:srgbClr val="AB0E25"/>
      </a:accent3>
      <a:accent4>
        <a:srgbClr val="470F17"/>
      </a:accent4>
      <a:accent5>
        <a:srgbClr val="212424"/>
      </a:accent5>
      <a:accent6>
        <a:srgbClr val="141313"/>
      </a:accent6>
      <a:hlink>
        <a:srgbClr val="3C1017"/>
      </a:hlink>
      <a:folHlink>
        <a:srgbClr val="AB0E25"/>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7576</TotalTime>
  <Words>861</Words>
  <Application>Microsoft Office PowerPoint</Application>
  <PresentationFormat>On-screen Show (4:3)</PresentationFormat>
  <Paragraphs>124</Paragraphs>
  <Slides>17</Slides>
  <Notes>3</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17</vt:i4>
      </vt:variant>
    </vt:vector>
  </HeadingPairs>
  <TitlesOfParts>
    <vt:vector size="21" baseType="lpstr">
      <vt:lpstr>ＭＳ Ｐゴシック</vt:lpstr>
      <vt:lpstr>Arial</vt:lpstr>
      <vt:lpstr>Calibri</vt:lpstr>
      <vt:lpstr>ODH PPT Template 2016</vt:lpstr>
      <vt:lpstr>Ohio’s Smoke-Free Public Housing Initiative </vt:lpstr>
      <vt:lpstr>Brief History</vt:lpstr>
      <vt:lpstr>Ohio Forum Team Members</vt:lpstr>
      <vt:lpstr>PowerPoint Presentation</vt:lpstr>
      <vt:lpstr>Some Ohio Numbers: </vt:lpstr>
      <vt:lpstr>Action Plan for Ohio</vt:lpstr>
      <vt:lpstr>Progress on Priority 1</vt:lpstr>
      <vt:lpstr>PowerPoint Presentation</vt:lpstr>
      <vt:lpstr>Progress on Priority 2</vt:lpstr>
      <vt:lpstr>PowerPoint Presentation</vt:lpstr>
      <vt:lpstr>Progress on Priority 3</vt:lpstr>
      <vt:lpstr>PowerPoint Presentation</vt:lpstr>
      <vt:lpstr>Ohio Housing Survey</vt:lpstr>
      <vt:lpstr>PowerPoint Presentation</vt:lpstr>
      <vt:lpstr>PowerPoint Presentation</vt:lpstr>
      <vt:lpstr>Future Plans</vt:lpstr>
      <vt:lpstr>Thank you!</vt:lpstr>
    </vt:vector>
  </TitlesOfParts>
  <Company>Ohio Department of Health</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Ohio’s HIEs</dc:title>
  <dc:creator>OMISNST</dc:creator>
  <cp:lastModifiedBy>Christian, Sandra</cp:lastModifiedBy>
  <cp:revision>491</cp:revision>
  <cp:lastPrinted>2017-05-19T20:12:07Z</cp:lastPrinted>
  <dcterms:created xsi:type="dcterms:W3CDTF">2014-04-22T17:35:36Z</dcterms:created>
  <dcterms:modified xsi:type="dcterms:W3CDTF">2018-08-13T14:28:27Z</dcterms:modified>
</cp:coreProperties>
</file>